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56" r:id="rId2"/>
    <p:sldId id="257" r:id="rId3"/>
    <p:sldId id="261" r:id="rId4"/>
    <p:sldId id="262" r:id="rId5"/>
    <p:sldId id="258" r:id="rId6"/>
    <p:sldId id="259" r:id="rId7"/>
    <p:sldId id="267" r:id="rId8"/>
    <p:sldId id="263" r:id="rId9"/>
    <p:sldId id="260" r:id="rId10"/>
    <p:sldId id="266" r:id="rId11"/>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F9143-4C5B-4333-B7D1-BB4082AE8BAF}" type="datetimeFigureOut">
              <a:rPr lang="es-PA" smtClean="0"/>
              <a:pPr/>
              <a:t>09/21/2014</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B1C6B-D6B9-458C-B640-665C0B274543}" type="slidenum">
              <a:rPr lang="es-PA" smtClean="0"/>
              <a:pPr/>
              <a:t>‹Nº›</a:t>
            </a:fld>
            <a:endParaRPr lang="es-P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35F81ADE-B1AF-45F0-ADA3-927E4BA1285E}" type="datetimeFigureOut">
              <a:rPr lang="es-PA" smtClean="0"/>
              <a:pPr/>
              <a:t>09/21/2014</a:t>
            </a:fld>
            <a:endParaRPr lang="es-PA" dirty="0"/>
          </a:p>
        </p:txBody>
      </p:sp>
      <p:sp>
        <p:nvSpPr>
          <p:cNvPr id="19" name="18 Marcador de pie de página"/>
          <p:cNvSpPr>
            <a:spLocks noGrp="1"/>
          </p:cNvSpPr>
          <p:nvPr>
            <p:ph type="ftr" sz="quarter" idx="11"/>
          </p:nvPr>
        </p:nvSpPr>
        <p:spPr/>
        <p:txBody>
          <a:bodyPr/>
          <a:lstStyle/>
          <a:p>
            <a:endParaRPr lang="es-PA" dirty="0"/>
          </a:p>
        </p:txBody>
      </p:sp>
      <p:sp>
        <p:nvSpPr>
          <p:cNvPr id="27" name="26 Marcador de número de diapositiva"/>
          <p:cNvSpPr>
            <a:spLocks noGrp="1"/>
          </p:cNvSpPr>
          <p:nvPr>
            <p:ph type="sldNum" sz="quarter" idx="12"/>
          </p:nvPr>
        </p:nvSpPr>
        <p:spPr/>
        <p:txBody>
          <a:bodyPr/>
          <a:lstStyle/>
          <a:p>
            <a:fld id="{228DBC4E-341C-4769-9C59-EC252239B88C}" type="slidenum">
              <a:rPr lang="es-PA" smtClean="0"/>
              <a:pPr/>
              <a:t>‹Nº›</a:t>
            </a:fld>
            <a:endParaRPr lang="es-P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5F81ADE-B1AF-45F0-ADA3-927E4BA1285E}" type="datetimeFigureOut">
              <a:rPr lang="es-PA" smtClean="0"/>
              <a:pPr/>
              <a:t>09/21/2014</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228DBC4E-341C-4769-9C59-EC252239B88C}" type="slidenum">
              <a:rPr lang="es-PA" smtClean="0"/>
              <a:pPr/>
              <a:t>‹Nº›</a:t>
            </a:fld>
            <a:endParaRPr lang="es-P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5F81ADE-B1AF-45F0-ADA3-927E4BA1285E}" type="datetimeFigureOut">
              <a:rPr lang="es-PA" smtClean="0"/>
              <a:pPr/>
              <a:t>09/21/2014</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228DBC4E-341C-4769-9C59-EC252239B88C}" type="slidenum">
              <a:rPr lang="es-PA" smtClean="0"/>
              <a:pPr/>
              <a:t>‹Nº›</a:t>
            </a:fld>
            <a:endParaRPr lang="es-P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5F81ADE-B1AF-45F0-ADA3-927E4BA1285E}" type="datetimeFigureOut">
              <a:rPr lang="es-PA" smtClean="0"/>
              <a:pPr/>
              <a:t>09/21/2014</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228DBC4E-341C-4769-9C59-EC252239B88C}" type="slidenum">
              <a:rPr lang="es-PA" smtClean="0"/>
              <a:pPr/>
              <a:t>‹Nº›</a:t>
            </a:fld>
            <a:endParaRPr lang="es-P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35F81ADE-B1AF-45F0-ADA3-927E4BA1285E}" type="datetimeFigureOut">
              <a:rPr lang="es-PA" smtClean="0"/>
              <a:pPr/>
              <a:t>09/21/2014</a:t>
            </a:fld>
            <a:endParaRPr lang="es-PA" dirty="0"/>
          </a:p>
        </p:txBody>
      </p:sp>
      <p:sp>
        <p:nvSpPr>
          <p:cNvPr id="5" name="4 Marcador de pie de página"/>
          <p:cNvSpPr>
            <a:spLocks noGrp="1"/>
          </p:cNvSpPr>
          <p:nvPr>
            <p:ph type="ftr" sz="quarter" idx="11"/>
          </p:nvPr>
        </p:nvSpPr>
        <p:spPr/>
        <p:txBody>
          <a:bodyPr/>
          <a:lstStyle/>
          <a:p>
            <a:endParaRPr lang="es-PA" dirty="0"/>
          </a:p>
        </p:txBody>
      </p:sp>
      <p:sp>
        <p:nvSpPr>
          <p:cNvPr id="6" name="5 Marcador de número de diapositiva"/>
          <p:cNvSpPr>
            <a:spLocks noGrp="1"/>
          </p:cNvSpPr>
          <p:nvPr>
            <p:ph type="sldNum" sz="quarter" idx="12"/>
          </p:nvPr>
        </p:nvSpPr>
        <p:spPr/>
        <p:txBody>
          <a:bodyPr/>
          <a:lstStyle/>
          <a:p>
            <a:fld id="{228DBC4E-341C-4769-9C59-EC252239B88C}" type="slidenum">
              <a:rPr lang="es-PA" smtClean="0"/>
              <a:pPr/>
              <a:t>‹Nº›</a:t>
            </a:fld>
            <a:endParaRPr lang="es-P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5F81ADE-B1AF-45F0-ADA3-927E4BA1285E}" type="datetimeFigureOut">
              <a:rPr lang="es-PA" smtClean="0"/>
              <a:pPr/>
              <a:t>09/21/2014</a:t>
            </a:fld>
            <a:endParaRPr lang="es-PA" dirty="0"/>
          </a:p>
        </p:txBody>
      </p:sp>
      <p:sp>
        <p:nvSpPr>
          <p:cNvPr id="6" name="5 Marcador de pie de página"/>
          <p:cNvSpPr>
            <a:spLocks noGrp="1"/>
          </p:cNvSpPr>
          <p:nvPr>
            <p:ph type="ftr" sz="quarter" idx="11"/>
          </p:nvPr>
        </p:nvSpPr>
        <p:spPr/>
        <p:txBody>
          <a:bodyPr/>
          <a:lstStyle/>
          <a:p>
            <a:endParaRPr lang="es-PA" dirty="0"/>
          </a:p>
        </p:txBody>
      </p:sp>
      <p:sp>
        <p:nvSpPr>
          <p:cNvPr id="7" name="6 Marcador de número de diapositiva"/>
          <p:cNvSpPr>
            <a:spLocks noGrp="1"/>
          </p:cNvSpPr>
          <p:nvPr>
            <p:ph type="sldNum" sz="quarter" idx="12"/>
          </p:nvPr>
        </p:nvSpPr>
        <p:spPr/>
        <p:txBody>
          <a:bodyPr/>
          <a:lstStyle/>
          <a:p>
            <a:fld id="{228DBC4E-341C-4769-9C59-EC252239B88C}" type="slidenum">
              <a:rPr lang="es-PA" smtClean="0"/>
              <a:pPr/>
              <a:t>‹Nº›</a:t>
            </a:fld>
            <a:endParaRPr lang="es-P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35F81ADE-B1AF-45F0-ADA3-927E4BA1285E}" type="datetimeFigureOut">
              <a:rPr lang="es-PA" smtClean="0"/>
              <a:pPr/>
              <a:t>09/21/2014</a:t>
            </a:fld>
            <a:endParaRPr lang="es-PA" dirty="0"/>
          </a:p>
        </p:txBody>
      </p:sp>
      <p:sp>
        <p:nvSpPr>
          <p:cNvPr id="8" name="7 Marcador de pie de página"/>
          <p:cNvSpPr>
            <a:spLocks noGrp="1"/>
          </p:cNvSpPr>
          <p:nvPr>
            <p:ph type="ftr" sz="quarter" idx="11"/>
          </p:nvPr>
        </p:nvSpPr>
        <p:spPr/>
        <p:txBody>
          <a:bodyPr/>
          <a:lstStyle/>
          <a:p>
            <a:endParaRPr lang="es-PA" dirty="0"/>
          </a:p>
        </p:txBody>
      </p:sp>
      <p:sp>
        <p:nvSpPr>
          <p:cNvPr id="9" name="8 Marcador de número de diapositiva"/>
          <p:cNvSpPr>
            <a:spLocks noGrp="1"/>
          </p:cNvSpPr>
          <p:nvPr>
            <p:ph type="sldNum" sz="quarter" idx="12"/>
          </p:nvPr>
        </p:nvSpPr>
        <p:spPr/>
        <p:txBody>
          <a:bodyPr/>
          <a:lstStyle/>
          <a:p>
            <a:fld id="{228DBC4E-341C-4769-9C59-EC252239B88C}" type="slidenum">
              <a:rPr lang="es-PA" smtClean="0"/>
              <a:pPr/>
              <a:t>‹Nº›</a:t>
            </a:fld>
            <a:endParaRPr lang="es-P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35F81ADE-B1AF-45F0-ADA3-927E4BA1285E}" type="datetimeFigureOut">
              <a:rPr lang="es-PA" smtClean="0"/>
              <a:pPr/>
              <a:t>09/21/2014</a:t>
            </a:fld>
            <a:endParaRPr lang="es-PA" dirty="0"/>
          </a:p>
        </p:txBody>
      </p:sp>
      <p:sp>
        <p:nvSpPr>
          <p:cNvPr id="8" name="7 Marcador de número de diapositiva"/>
          <p:cNvSpPr>
            <a:spLocks noGrp="1"/>
          </p:cNvSpPr>
          <p:nvPr>
            <p:ph type="sldNum" sz="quarter" idx="11"/>
          </p:nvPr>
        </p:nvSpPr>
        <p:spPr/>
        <p:txBody>
          <a:bodyPr/>
          <a:lstStyle/>
          <a:p>
            <a:fld id="{228DBC4E-341C-4769-9C59-EC252239B88C}" type="slidenum">
              <a:rPr lang="es-PA" smtClean="0"/>
              <a:pPr/>
              <a:t>‹Nº›</a:t>
            </a:fld>
            <a:endParaRPr lang="es-PA" dirty="0"/>
          </a:p>
        </p:txBody>
      </p:sp>
      <p:sp>
        <p:nvSpPr>
          <p:cNvPr id="9" name="8 Marcador de pie de página"/>
          <p:cNvSpPr>
            <a:spLocks noGrp="1"/>
          </p:cNvSpPr>
          <p:nvPr>
            <p:ph type="ftr" sz="quarter" idx="12"/>
          </p:nvPr>
        </p:nvSpPr>
        <p:spPr/>
        <p:txBody>
          <a:bodyPr/>
          <a:lstStyle/>
          <a:p>
            <a:endParaRPr lang="es-P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5F81ADE-B1AF-45F0-ADA3-927E4BA1285E}" type="datetimeFigureOut">
              <a:rPr lang="es-PA" smtClean="0"/>
              <a:pPr/>
              <a:t>09/21/2014</a:t>
            </a:fld>
            <a:endParaRPr lang="es-PA" dirty="0"/>
          </a:p>
        </p:txBody>
      </p:sp>
      <p:sp>
        <p:nvSpPr>
          <p:cNvPr id="3" name="2 Marcador de pie de página"/>
          <p:cNvSpPr>
            <a:spLocks noGrp="1"/>
          </p:cNvSpPr>
          <p:nvPr>
            <p:ph type="ftr" sz="quarter" idx="11"/>
          </p:nvPr>
        </p:nvSpPr>
        <p:spPr/>
        <p:txBody>
          <a:bodyPr/>
          <a:lstStyle/>
          <a:p>
            <a:endParaRPr lang="es-PA" dirty="0"/>
          </a:p>
        </p:txBody>
      </p:sp>
      <p:sp>
        <p:nvSpPr>
          <p:cNvPr id="4" name="3 Marcador de número de diapositiva"/>
          <p:cNvSpPr>
            <a:spLocks noGrp="1"/>
          </p:cNvSpPr>
          <p:nvPr>
            <p:ph type="sldNum" sz="quarter" idx="12"/>
          </p:nvPr>
        </p:nvSpPr>
        <p:spPr/>
        <p:txBody>
          <a:bodyPr/>
          <a:lstStyle/>
          <a:p>
            <a:fld id="{228DBC4E-341C-4769-9C59-EC252239B88C}" type="slidenum">
              <a:rPr lang="es-PA" smtClean="0"/>
              <a:pPr/>
              <a:t>‹Nº›</a:t>
            </a:fld>
            <a:endParaRPr lang="es-P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35F81ADE-B1AF-45F0-ADA3-927E4BA1285E}" type="datetimeFigureOut">
              <a:rPr lang="es-PA" smtClean="0"/>
              <a:pPr/>
              <a:t>09/21/2014</a:t>
            </a:fld>
            <a:endParaRPr lang="es-PA" dirty="0"/>
          </a:p>
        </p:txBody>
      </p:sp>
      <p:sp>
        <p:nvSpPr>
          <p:cNvPr id="6" name="5 Marcador de pie de página"/>
          <p:cNvSpPr>
            <a:spLocks noGrp="1"/>
          </p:cNvSpPr>
          <p:nvPr>
            <p:ph type="ftr" sz="quarter" idx="11"/>
          </p:nvPr>
        </p:nvSpPr>
        <p:spPr/>
        <p:txBody>
          <a:bodyPr/>
          <a:lstStyle/>
          <a:p>
            <a:endParaRPr lang="es-PA" dirty="0"/>
          </a:p>
        </p:txBody>
      </p:sp>
      <p:sp>
        <p:nvSpPr>
          <p:cNvPr id="7" name="6 Marcador de número de diapositiva"/>
          <p:cNvSpPr>
            <a:spLocks noGrp="1"/>
          </p:cNvSpPr>
          <p:nvPr>
            <p:ph type="sldNum" sz="quarter" idx="12"/>
          </p:nvPr>
        </p:nvSpPr>
        <p:spPr>
          <a:xfrm>
            <a:off x="8156448" y="6422064"/>
            <a:ext cx="762000" cy="365125"/>
          </a:xfrm>
        </p:spPr>
        <p:txBody>
          <a:bodyPr/>
          <a:lstStyle/>
          <a:p>
            <a:fld id="{228DBC4E-341C-4769-9C59-EC252239B88C}" type="slidenum">
              <a:rPr lang="es-PA" smtClean="0"/>
              <a:pPr/>
              <a:t>‹Nº›</a:t>
            </a:fld>
            <a:endParaRPr lang="es-P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35F81ADE-B1AF-45F0-ADA3-927E4BA1285E}" type="datetimeFigureOut">
              <a:rPr lang="es-PA" smtClean="0"/>
              <a:pPr/>
              <a:t>09/21/2014</a:t>
            </a:fld>
            <a:endParaRPr lang="es-PA" dirty="0"/>
          </a:p>
        </p:txBody>
      </p:sp>
      <p:sp>
        <p:nvSpPr>
          <p:cNvPr id="6" name="5 Marcador de pie de página"/>
          <p:cNvSpPr>
            <a:spLocks noGrp="1"/>
          </p:cNvSpPr>
          <p:nvPr>
            <p:ph type="ftr" sz="quarter" idx="11"/>
          </p:nvPr>
        </p:nvSpPr>
        <p:spPr/>
        <p:txBody>
          <a:bodyPr/>
          <a:lstStyle/>
          <a:p>
            <a:endParaRPr lang="es-PA" dirty="0"/>
          </a:p>
        </p:txBody>
      </p:sp>
      <p:sp>
        <p:nvSpPr>
          <p:cNvPr id="7" name="6 Marcador de número de diapositiva"/>
          <p:cNvSpPr>
            <a:spLocks noGrp="1"/>
          </p:cNvSpPr>
          <p:nvPr>
            <p:ph type="sldNum" sz="quarter" idx="12"/>
          </p:nvPr>
        </p:nvSpPr>
        <p:spPr/>
        <p:txBody>
          <a:bodyPr/>
          <a:lstStyle/>
          <a:p>
            <a:fld id="{228DBC4E-341C-4769-9C59-EC252239B88C}" type="slidenum">
              <a:rPr lang="es-PA" smtClean="0"/>
              <a:pPr/>
              <a:t>‹Nº›</a:t>
            </a:fld>
            <a:endParaRPr lang="es-P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5F81ADE-B1AF-45F0-ADA3-927E4BA1285E}" type="datetimeFigureOut">
              <a:rPr lang="es-PA" smtClean="0"/>
              <a:pPr/>
              <a:t>09/21/2014</a:t>
            </a:fld>
            <a:endParaRPr lang="es-PA" dirty="0"/>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PA" dirty="0"/>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28DBC4E-341C-4769-9C59-EC252239B88C}" type="slidenum">
              <a:rPr lang="es-PA" smtClean="0"/>
              <a:pPr/>
              <a:t>‹Nº›</a:t>
            </a:fld>
            <a:endParaRPr lang="es-PA"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4.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a:xfrm>
            <a:off x="0" y="548680"/>
            <a:ext cx="8964488" cy="6120680"/>
          </a:xfrm>
        </p:spPr>
        <p:txBody>
          <a:bodyPr/>
          <a:lstStyle/>
          <a:p>
            <a:pPr algn="l"/>
            <a:r>
              <a:rPr lang="es-PA" dirty="0" smtClean="0"/>
              <a:t>Krystian Brome</a:t>
            </a:r>
            <a:endParaRPr lang="es-PA" dirty="0"/>
          </a:p>
        </p:txBody>
      </p:sp>
      <p:pic>
        <p:nvPicPr>
          <p:cNvPr id="7169" name="Picture 1" descr="C:\Users\krystian\Downloads\2012-12-28 12.42.20.jpg"/>
          <p:cNvPicPr>
            <a:picLocks noChangeAspect="1" noChangeArrowheads="1"/>
          </p:cNvPicPr>
          <p:nvPr/>
        </p:nvPicPr>
        <p:blipFill>
          <a:blip r:embed="rId3" cstate="print"/>
          <a:srcRect/>
          <a:stretch>
            <a:fillRect/>
          </a:stretch>
        </p:blipFill>
        <p:spPr bwMode="auto">
          <a:xfrm>
            <a:off x="4499992" y="1196752"/>
            <a:ext cx="4070988" cy="5427984"/>
          </a:xfrm>
          <a:prstGeom prst="rect">
            <a:avLst/>
          </a:prstGeom>
          <a:noFill/>
        </p:spPr>
      </p:pic>
    </p:spTree>
  </p:cSld>
  <p:clrMapOvr>
    <a:masterClrMapping/>
  </p:clrMapOvr>
  <p:transition spd="slow">
    <p:dissolve/>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0" fill="hold"/>
                                        <p:tgtEl>
                                          <p:spTgt spid="7169"/>
                                        </p:tgtEl>
                                        <p:attrNameLst>
                                          <p:attrName>ppt_w</p:attrName>
                                        </p:attrNameLst>
                                      </p:cBhvr>
                                      <p:tavLst>
                                        <p:tav tm="0">
                                          <p:val>
                                            <p:fltVal val="0"/>
                                          </p:val>
                                        </p:tav>
                                        <p:tav tm="100000">
                                          <p:val>
                                            <p:strVal val="#ppt_w"/>
                                          </p:val>
                                        </p:tav>
                                      </p:tavLst>
                                    </p:anim>
                                    <p:anim calcmode="lin" valueType="num">
                                      <p:cBhvr>
                                        <p:cTn id="8" dur="5000" fill="hold"/>
                                        <p:tgtEl>
                                          <p:spTgt spid="7169"/>
                                        </p:tgtEl>
                                        <p:attrNameLst>
                                          <p:attrName>ppt_h</p:attrName>
                                        </p:attrNameLst>
                                      </p:cBhvr>
                                      <p:tavLst>
                                        <p:tav tm="0">
                                          <p:val>
                                            <p:fltVal val="0"/>
                                          </p:val>
                                        </p:tav>
                                        <p:tav tm="100000">
                                          <p:val>
                                            <p:strVal val="#ppt_h"/>
                                          </p:val>
                                        </p:tav>
                                      </p:tavLst>
                                    </p:anim>
                                    <p:anim calcmode="lin" valueType="num">
                                      <p:cBhvr>
                                        <p:cTn id="9" dur="5000" fill="hold"/>
                                        <p:tgtEl>
                                          <p:spTgt spid="7169"/>
                                        </p:tgtEl>
                                        <p:attrNameLst>
                                          <p:attrName>ppt_x</p:attrName>
                                        </p:attrNameLst>
                                      </p:cBhvr>
                                      <p:tavLst>
                                        <p:tav tm="0" fmla="#ppt_x+(cos(-2*pi*(1-$))*-#ppt_x-sin(-2*pi*(1-$))*(1-#ppt_y))*(1-$)">
                                          <p:val>
                                            <p:fltVal val="0"/>
                                          </p:val>
                                        </p:tav>
                                        <p:tav tm="100000">
                                          <p:val>
                                            <p:fltVal val="1"/>
                                          </p:val>
                                        </p:tav>
                                      </p:tavLst>
                                    </p:anim>
                                    <p:anim calcmode="lin" valueType="num">
                                      <p:cBhvr>
                                        <p:cTn id="10" dur="5000" fill="hold"/>
                                        <p:tgtEl>
                                          <p:spTgt spid="716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403648" y="5013176"/>
            <a:ext cx="6264696"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Gracias</a:t>
            </a:r>
            <a:endParaRPr lang="es-E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6" name="Picture 2" descr="C:\Users\krystian\Pictures\Nueva carpeta (2)\img066.jpg"/>
          <p:cNvPicPr>
            <a:picLocks noChangeAspect="1" noChangeArrowheads="1"/>
          </p:cNvPicPr>
          <p:nvPr/>
        </p:nvPicPr>
        <p:blipFill>
          <a:blip r:embed="rId3" cstate="print"/>
          <a:srcRect/>
          <a:stretch>
            <a:fillRect/>
          </a:stretch>
        </p:blipFill>
        <p:spPr bwMode="auto">
          <a:xfrm>
            <a:off x="1187624" y="260648"/>
            <a:ext cx="6768752" cy="4824536"/>
          </a:xfrm>
          <a:prstGeom prst="rect">
            <a:avLst/>
          </a:prstGeom>
          <a:noFill/>
        </p:spPr>
      </p:pic>
    </p:spTree>
  </p:cSld>
  <p:clrMapOvr>
    <a:masterClrMapping/>
  </p:clrMapOvr>
  <p:transition>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910" fill="hold">
                                          <p:stCondLst>
                                            <p:cond delay="0"/>
                                          </p:stCondLst>
                                        </p:cTn>
                                        <p:tgtEl>
                                          <p:spTgt spid="5"/>
                                        </p:tgtEl>
                                        <p:attrNameLst>
                                          <p:attrName>style.rotation</p:attrName>
                                        </p:attrNameLst>
                                      </p:cBhvr>
                                      <p:to>
                                        <p:strVal val="-45.0"/>
                                      </p:to>
                                    </p:set>
                                    <p:anim calcmode="lin" valueType="num">
                                      <p:cBhvr>
                                        <p:cTn id="8" dur="910" fill="hold">
                                          <p:stCondLst>
                                            <p:cond delay="910"/>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4762872" cy="5793507"/>
          </a:xfrm>
        </p:spPr>
        <p:txBody>
          <a:bodyPr>
            <a:normAutofit fontScale="77500" lnSpcReduction="20000"/>
          </a:bodyPr>
          <a:lstStyle/>
          <a:p>
            <a:r>
              <a:rPr lang="es-PA" dirty="0">
                <a:latin typeface="Arial" pitchFamily="34" charset="0"/>
                <a:cs typeface="Arial" pitchFamily="34" charset="0"/>
              </a:rPr>
              <a:t>Hola mi nombre es Krystian Ernesto Brome Scott.  </a:t>
            </a:r>
            <a:r>
              <a:rPr lang="es-PA" dirty="0" smtClean="0">
                <a:latin typeface="Arial" pitchFamily="34" charset="0"/>
                <a:cs typeface="Arial" pitchFamily="34" charset="0"/>
              </a:rPr>
              <a:t>Llegué </a:t>
            </a:r>
            <a:r>
              <a:rPr lang="es-PA" dirty="0">
                <a:latin typeface="Arial" pitchFamily="34" charset="0"/>
                <a:cs typeface="Arial" pitchFamily="34" charset="0"/>
              </a:rPr>
              <a:t>a este hermoso lugar llamado planeta tierra el 11 de septiembre, de 1993. Desde muy pequeño fui un niño muy alegre que le gustaba jugar con sus carritos, rompecabezas y sobretodo me llamaba mucho la atención las computadoras con una </a:t>
            </a:r>
            <a:r>
              <a:rPr lang="es-PA" dirty="0" smtClean="0">
                <a:latin typeface="Arial" pitchFamily="34" charset="0"/>
                <a:cs typeface="Arial" pitchFamily="34" charset="0"/>
              </a:rPr>
              <a:t>pasión </a:t>
            </a:r>
            <a:r>
              <a:rPr lang="es-PA" dirty="0">
                <a:latin typeface="Arial" pitchFamily="34" charset="0"/>
                <a:cs typeface="Arial" pitchFamily="34" charset="0"/>
              </a:rPr>
              <a:t>a los video juegos. Desde los tres años me cuenta mi madre que no hablaba mucho, era muy callado esto para ella era normal porque ella también fue muy callada y de pocos amigos. Los doctores recomendaron que empezara la escuelita temprano ya que en casa era el único . </a:t>
            </a:r>
          </a:p>
        </p:txBody>
      </p:sp>
      <p:pic>
        <p:nvPicPr>
          <p:cNvPr id="1026" name="Picture 2" descr="C:\Users\krystian\Pictures\img051.jpg"/>
          <p:cNvPicPr>
            <a:picLocks noChangeAspect="1" noChangeArrowheads="1"/>
          </p:cNvPicPr>
          <p:nvPr/>
        </p:nvPicPr>
        <p:blipFill>
          <a:blip r:embed="rId3" cstate="print"/>
          <a:srcRect/>
          <a:stretch>
            <a:fillRect/>
          </a:stretch>
        </p:blipFill>
        <p:spPr bwMode="auto">
          <a:xfrm>
            <a:off x="5940152" y="620688"/>
            <a:ext cx="2953965" cy="5357813"/>
          </a:xfrm>
          <a:prstGeom prst="rect">
            <a:avLst/>
          </a:prstGeom>
          <a:noFill/>
        </p:spPr>
      </p:pic>
    </p:spTree>
  </p:cSld>
  <p:clrMapOvr>
    <a:masterClrMapping/>
  </p:clrMapOvr>
  <p:transition>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5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32656"/>
            <a:ext cx="4248472" cy="5793507"/>
          </a:xfrm>
        </p:spPr>
        <p:txBody>
          <a:bodyPr>
            <a:noAutofit/>
          </a:bodyPr>
          <a:lstStyle/>
          <a:p>
            <a:pPr>
              <a:buNone/>
            </a:pPr>
            <a:r>
              <a:rPr lang="es-PA" sz="2000" b="1" dirty="0" smtClean="0">
                <a:latin typeface="Arial" pitchFamily="34" charset="0"/>
                <a:cs typeface="Arial" pitchFamily="34" charset="0"/>
              </a:rPr>
              <a:t>	</a:t>
            </a:r>
            <a:r>
              <a:rPr lang="es-PA" sz="2000" b="1" dirty="0" smtClean="0">
                <a:latin typeface="Arial" pitchFamily="34" charset="0"/>
                <a:cs typeface="Arial" pitchFamily="34" charset="0"/>
              </a:rPr>
              <a:t>Y así fue. </a:t>
            </a:r>
            <a:r>
              <a:rPr lang="es-PA" sz="2000" b="1" dirty="0" smtClean="0">
                <a:latin typeface="Arial" pitchFamily="34" charset="0"/>
                <a:cs typeface="Arial" pitchFamily="34" charset="0"/>
              </a:rPr>
              <a:t>E</a:t>
            </a:r>
            <a:r>
              <a:rPr lang="es-PA" sz="2000" b="1" dirty="0" smtClean="0">
                <a:latin typeface="Arial" pitchFamily="34" charset="0"/>
                <a:cs typeface="Arial" pitchFamily="34" charset="0"/>
              </a:rPr>
              <a:t>n </a:t>
            </a:r>
            <a:r>
              <a:rPr lang="es-PA" sz="2000" b="1" dirty="0" smtClean="0">
                <a:latin typeface="Arial" pitchFamily="34" charset="0"/>
                <a:cs typeface="Arial" pitchFamily="34" charset="0"/>
              </a:rPr>
              <a:t>el año 1998, </a:t>
            </a:r>
            <a:r>
              <a:rPr lang="es-PA" sz="2000" b="1" dirty="0" smtClean="0">
                <a:latin typeface="Arial" pitchFamily="34" charset="0"/>
                <a:cs typeface="Arial" pitchFamily="34" charset="0"/>
              </a:rPr>
              <a:t>ingresé </a:t>
            </a:r>
            <a:r>
              <a:rPr lang="es-PA" sz="2000" b="1" dirty="0" smtClean="0">
                <a:latin typeface="Arial" pitchFamily="34" charset="0"/>
                <a:cs typeface="Arial" pitchFamily="34" charset="0"/>
              </a:rPr>
              <a:t>al Instituto Episcopal  San Cristóbal en el curso de Pre kínder y así empezó todo. No hablaba mucho, ni muy </a:t>
            </a:r>
            <a:r>
              <a:rPr lang="es-PA" sz="2000" b="1" dirty="0" smtClean="0">
                <a:latin typeface="Arial" pitchFamily="34" charset="0"/>
                <a:cs typeface="Arial" pitchFamily="34" charset="0"/>
              </a:rPr>
              <a:t>claro. </a:t>
            </a:r>
            <a:r>
              <a:rPr lang="es-PA" sz="2000" b="1" dirty="0" smtClean="0">
                <a:latin typeface="Arial" pitchFamily="34" charset="0"/>
                <a:cs typeface="Arial" pitchFamily="34" charset="0"/>
              </a:rPr>
              <a:t>L</a:t>
            </a:r>
            <a:r>
              <a:rPr lang="es-PA" sz="2000" b="1" dirty="0" smtClean="0">
                <a:latin typeface="Arial" pitchFamily="34" charset="0"/>
                <a:cs typeface="Arial" pitchFamily="34" charset="0"/>
              </a:rPr>
              <a:t>os </a:t>
            </a:r>
            <a:r>
              <a:rPr lang="es-PA" sz="2000" b="1" dirty="0" smtClean="0">
                <a:latin typeface="Arial" pitchFamily="34" charset="0"/>
                <a:cs typeface="Arial" pitchFamily="34" charset="0"/>
              </a:rPr>
              <a:t>especialistas decían que mi mamacita me tenía la cabeza enredada con el inglés que </a:t>
            </a:r>
            <a:r>
              <a:rPr lang="es-PA" sz="2000" b="1" dirty="0" smtClean="0">
                <a:latin typeface="Arial" pitchFamily="34" charset="0"/>
                <a:cs typeface="Arial" pitchFamily="34" charset="0"/>
              </a:rPr>
              <a:t>hablan </a:t>
            </a:r>
            <a:r>
              <a:rPr lang="es-PA" sz="2000" b="1" dirty="0" smtClean="0">
                <a:latin typeface="Arial" pitchFamily="34" charset="0"/>
                <a:cs typeface="Arial" pitchFamily="34" charset="0"/>
              </a:rPr>
              <a:t>en casa, y con el español que ahora me hablan en la escuela, y por supuesto recomendaron sólo un idioma, y mi mamacita dijo que no porque ese no era el problema</a:t>
            </a:r>
            <a:r>
              <a:rPr lang="es-PA" sz="2000" dirty="0" smtClean="0">
                <a:latin typeface="Arial" pitchFamily="34" charset="0"/>
                <a:cs typeface="Arial" pitchFamily="34" charset="0"/>
              </a:rPr>
              <a:t>.</a:t>
            </a:r>
            <a:endParaRPr lang="es-PA" sz="2000" dirty="0">
              <a:latin typeface="Arial" pitchFamily="34" charset="0"/>
              <a:cs typeface="Arial" pitchFamily="34" charset="0"/>
            </a:endParaRPr>
          </a:p>
        </p:txBody>
      </p:sp>
      <p:pic>
        <p:nvPicPr>
          <p:cNvPr id="4" name="Picture 2" descr="C:\Users\krystian\Pictures\img047.jpg"/>
          <p:cNvPicPr>
            <a:picLocks noChangeAspect="1" noChangeArrowheads="1"/>
          </p:cNvPicPr>
          <p:nvPr/>
        </p:nvPicPr>
        <p:blipFill>
          <a:blip r:embed="rId3" cstate="print"/>
          <a:srcRect/>
          <a:stretch>
            <a:fillRect/>
          </a:stretch>
        </p:blipFill>
        <p:spPr bwMode="auto">
          <a:xfrm>
            <a:off x="5220072" y="476672"/>
            <a:ext cx="3672408" cy="5688632"/>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 calcmode="lin" valueType="num">
                                      <p:cBhvr>
                                        <p:cTn id="9" dur="5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5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395536" y="476672"/>
            <a:ext cx="4104456" cy="5649491"/>
          </a:xfrm>
        </p:spPr>
        <p:txBody>
          <a:bodyPr>
            <a:noAutofit/>
          </a:bodyPr>
          <a:lstStyle/>
          <a:p>
            <a:r>
              <a:rPr lang="es-PA" sz="1800" b="1" dirty="0" smtClean="0">
                <a:latin typeface="Arial" pitchFamily="34" charset="0"/>
                <a:cs typeface="Arial" pitchFamily="34" charset="0"/>
              </a:rPr>
              <a:t>Bueno empezamos las visitas a los </a:t>
            </a:r>
            <a:r>
              <a:rPr lang="es-PA" sz="1800" b="1" dirty="0" smtClean="0">
                <a:latin typeface="Arial" pitchFamily="34" charset="0"/>
                <a:cs typeface="Arial" pitchFamily="34" charset="0"/>
              </a:rPr>
              <a:t>neurólogos, </a:t>
            </a:r>
            <a:r>
              <a:rPr lang="es-PA" sz="1800" b="1" dirty="0" smtClean="0">
                <a:latin typeface="Arial" pitchFamily="34" charset="0"/>
                <a:cs typeface="Arial" pitchFamily="34" charset="0"/>
              </a:rPr>
              <a:t>pero ninguno hasta el momento pudo dar un diagnóstico concreto, empezamos terapias de lenguaje, inscripciones en equipos de basquetbol, fútbol, conjunto típico, los cuales no eran de mi agrado,  pero debo decir que sobreviví todo y pude disfrutar un poco de estas actividades.</a:t>
            </a:r>
            <a:endParaRPr lang="es-PA" sz="1800" b="1" dirty="0">
              <a:latin typeface="Arial" pitchFamily="34" charset="0"/>
              <a:cs typeface="Arial" pitchFamily="34" charset="0"/>
            </a:endParaRPr>
          </a:p>
        </p:txBody>
      </p:sp>
      <p:sp>
        <p:nvSpPr>
          <p:cNvPr id="6" name="5 Marcador de contenido"/>
          <p:cNvSpPr>
            <a:spLocks noGrp="1"/>
          </p:cNvSpPr>
          <p:nvPr>
            <p:ph sz="half" idx="2"/>
          </p:nvPr>
        </p:nvSpPr>
        <p:spPr>
          <a:xfrm>
            <a:off x="4932040" y="476672"/>
            <a:ext cx="4032448" cy="5649491"/>
          </a:xfrm>
        </p:spPr>
        <p:txBody>
          <a:bodyPr>
            <a:noAutofit/>
          </a:bodyPr>
          <a:lstStyle/>
          <a:p>
            <a:r>
              <a:rPr lang="es-PA" sz="1800" b="1" dirty="0" smtClean="0">
                <a:latin typeface="Arial" pitchFamily="34" charset="0"/>
                <a:cs typeface="Arial" pitchFamily="34" charset="0"/>
              </a:rPr>
              <a:t>Hasta que llegó un ángel a mi vida, vestida de estudiante de psicología de la Universidad de </a:t>
            </a:r>
            <a:r>
              <a:rPr lang="es-PA" sz="1800" b="1" dirty="0" err="1" smtClean="0">
                <a:latin typeface="Arial" pitchFamily="34" charset="0"/>
                <a:cs typeface="Arial" pitchFamily="34" charset="0"/>
              </a:rPr>
              <a:t>Udelas</a:t>
            </a:r>
            <a:r>
              <a:rPr lang="es-PA" sz="1800" b="1" dirty="0" smtClean="0">
                <a:latin typeface="Arial" pitchFamily="34" charset="0"/>
                <a:cs typeface="Arial" pitchFamily="34" charset="0"/>
              </a:rPr>
              <a:t>,  la cual estaba por terminar su carrera y necesitaba un caso para estudiar y después de pedir los permisos necesarios, empezó el trabajo de </a:t>
            </a:r>
            <a:r>
              <a:rPr lang="es-PA" sz="1800" b="1" dirty="0" smtClean="0">
                <a:latin typeface="Arial" pitchFamily="34" charset="0"/>
                <a:cs typeface="Arial" pitchFamily="34" charset="0"/>
              </a:rPr>
              <a:t>Ángela. </a:t>
            </a:r>
            <a:r>
              <a:rPr lang="es-PA" sz="1800" b="1" dirty="0" smtClean="0">
                <a:latin typeface="Arial" pitchFamily="34" charset="0"/>
                <a:cs typeface="Arial" pitchFamily="34" charset="0"/>
              </a:rPr>
              <a:t>E</a:t>
            </a:r>
            <a:r>
              <a:rPr lang="es-PA" sz="1800" b="1" dirty="0" smtClean="0">
                <a:latin typeface="Arial" pitchFamily="34" charset="0"/>
                <a:cs typeface="Arial" pitchFamily="34" charset="0"/>
              </a:rPr>
              <a:t>sto </a:t>
            </a:r>
            <a:r>
              <a:rPr lang="es-PA" sz="1800" b="1" dirty="0" smtClean="0">
                <a:latin typeface="Arial" pitchFamily="34" charset="0"/>
                <a:cs typeface="Arial" pitchFamily="34" charset="0"/>
              </a:rPr>
              <a:t>fue cuando cursaba el sexto grado y después de tres meses y todos los estudios y pruebas, se logró un diagnóstico “ESPECTRO  AUTISMO”.</a:t>
            </a:r>
          </a:p>
          <a:p>
            <a:pPr>
              <a:buNone/>
            </a:pPr>
            <a:r>
              <a:rPr lang="es-PA" sz="1800" b="1" dirty="0" smtClean="0">
                <a:latin typeface="Arial" pitchFamily="34" charset="0"/>
                <a:cs typeface="Arial" pitchFamily="34" charset="0"/>
              </a:rPr>
              <a:t>	Acudimos con la Dr. Flageé, puedo decir que en ese momento nuestras vidas empezaron a cambiar</a:t>
            </a:r>
            <a:r>
              <a:rPr lang="es-PA" sz="1800" dirty="0" smtClean="0">
                <a:latin typeface="Arial" pitchFamily="34" charset="0"/>
                <a:cs typeface="Arial" pitchFamily="34" charset="0"/>
              </a:rPr>
              <a:t>.</a:t>
            </a:r>
            <a:endParaRPr lang="es-PA" sz="1800" dirty="0">
              <a:latin typeface="Arial" pitchFamily="34" charset="0"/>
              <a:cs typeface="Arial" pitchFamily="34" charset="0"/>
            </a:endParaRPr>
          </a:p>
        </p:txBody>
      </p:sp>
      <p:pic>
        <p:nvPicPr>
          <p:cNvPr id="11" name="Picture 2" descr="https://scontent-b-mia.xx.fbcdn.net/hphotos-xpa1/v/t1.0-9/1174677_506581856092822_156944502_n.jpg?oh=8074241f2e9570d4afe94317063d59ef&amp;oe=548A6422"/>
          <p:cNvPicPr>
            <a:picLocks noChangeAspect="1" noChangeArrowheads="1"/>
          </p:cNvPicPr>
          <p:nvPr/>
        </p:nvPicPr>
        <p:blipFill>
          <a:blip r:embed="rId3" cstate="print"/>
          <a:srcRect/>
          <a:stretch>
            <a:fillRect/>
          </a:stretch>
        </p:blipFill>
        <p:spPr bwMode="auto">
          <a:xfrm>
            <a:off x="1115616" y="3861048"/>
            <a:ext cx="3347864" cy="2736304"/>
          </a:xfrm>
          <a:prstGeom prst="rect">
            <a:avLst/>
          </a:prstGeom>
          <a:noFill/>
        </p:spPr>
      </p:pic>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4546848" cy="6120680"/>
          </a:xfrm>
        </p:spPr>
        <p:txBody>
          <a:bodyPr>
            <a:normAutofit/>
          </a:bodyPr>
          <a:lstStyle/>
          <a:p>
            <a:r>
              <a:rPr lang="es-PA" sz="2000" b="1" dirty="0" smtClean="0">
                <a:cs typeface="Times New Roman" pitchFamily="18" charset="0"/>
              </a:rPr>
              <a:t>En </a:t>
            </a:r>
            <a:r>
              <a:rPr lang="es-PA" sz="2000" b="1" dirty="0">
                <a:cs typeface="Times New Roman" pitchFamily="18" charset="0"/>
              </a:rPr>
              <a:t>el colegio todo fue más fácil para </a:t>
            </a:r>
            <a:r>
              <a:rPr lang="es-PA" sz="2000" b="1" dirty="0" smtClean="0">
                <a:cs typeface="Times New Roman" pitchFamily="18" charset="0"/>
              </a:rPr>
              <a:t>nosotros, </a:t>
            </a:r>
            <a:r>
              <a:rPr lang="es-PA" sz="2000" b="1" dirty="0">
                <a:cs typeface="Times New Roman" pitchFamily="18" charset="0"/>
              </a:rPr>
              <a:t>ya que los profesores conocían de mi condición y la ayuda por parte de ellos fue más directa.  </a:t>
            </a:r>
            <a:r>
              <a:rPr lang="es-PA" sz="2000" b="1" dirty="0" smtClean="0">
                <a:cs typeface="Times New Roman" pitchFamily="18" charset="0"/>
              </a:rPr>
              <a:t>Sí </a:t>
            </a:r>
            <a:r>
              <a:rPr lang="es-PA" sz="2000" b="1" dirty="0">
                <a:cs typeface="Times New Roman" pitchFamily="18" charset="0"/>
              </a:rPr>
              <a:t>debo </a:t>
            </a:r>
            <a:r>
              <a:rPr lang="es-PA" sz="2000" b="1" dirty="0" smtClean="0">
                <a:cs typeface="Times New Roman" pitchFamily="18" charset="0"/>
              </a:rPr>
              <a:t>aclarar, que </a:t>
            </a:r>
            <a:r>
              <a:rPr lang="es-PA" sz="2000" b="1" dirty="0">
                <a:cs typeface="Times New Roman" pitchFamily="18" charset="0"/>
              </a:rPr>
              <a:t>yo no </a:t>
            </a:r>
            <a:r>
              <a:rPr lang="es-PA" sz="2000" b="1" dirty="0" smtClean="0">
                <a:cs typeface="Times New Roman" pitchFamily="18" charset="0"/>
              </a:rPr>
              <a:t>acepté </a:t>
            </a:r>
            <a:r>
              <a:rPr lang="es-PA" sz="2000" b="1" dirty="0">
                <a:cs typeface="Times New Roman" pitchFamily="18" charset="0"/>
              </a:rPr>
              <a:t>que se me evaluara con pruebas diferentes a mis </a:t>
            </a:r>
            <a:r>
              <a:rPr lang="es-PA" sz="2000" b="1" dirty="0" smtClean="0">
                <a:cs typeface="Times New Roman" pitchFamily="18" charset="0"/>
              </a:rPr>
              <a:t>compañeros, </a:t>
            </a:r>
            <a:r>
              <a:rPr lang="es-PA" sz="2000" b="1" dirty="0">
                <a:cs typeface="Times New Roman" pitchFamily="18" charset="0"/>
              </a:rPr>
              <a:t>si </a:t>
            </a:r>
            <a:r>
              <a:rPr lang="es-PA" sz="2000" b="1" dirty="0" smtClean="0">
                <a:cs typeface="Times New Roman" pitchFamily="18" charset="0"/>
              </a:rPr>
              <a:t>acepté </a:t>
            </a:r>
            <a:r>
              <a:rPr lang="es-PA" sz="2000" b="1" dirty="0">
                <a:cs typeface="Times New Roman" pitchFamily="18" charset="0"/>
              </a:rPr>
              <a:t>sentarme adelante para estar cerca de la puerta, siempre era el primero en salir del salón cuando se terminaba la clase, era el encargado del orden en el salón y me llamaban THE BOSS, cuando </a:t>
            </a:r>
            <a:r>
              <a:rPr lang="es-PA" sz="2000" b="1" dirty="0" smtClean="0">
                <a:cs typeface="Times New Roman" pitchFamily="18" charset="0"/>
              </a:rPr>
              <a:t>hablaba, </a:t>
            </a:r>
            <a:r>
              <a:rPr lang="es-PA" sz="2000" b="1" dirty="0">
                <a:cs typeface="Times New Roman" pitchFamily="18" charset="0"/>
              </a:rPr>
              <a:t>ellos me escuchaban.</a:t>
            </a:r>
          </a:p>
        </p:txBody>
      </p:sp>
      <p:pic>
        <p:nvPicPr>
          <p:cNvPr id="3076" name="Picture 4" descr="https://fbcdn-sphotos-a-a.akamaihd.net/hphotos-ak-xaf1/v/t1.0-9/231051_10150254637930616_3062319_n.jpg?oh=01fff78a4751c0dcecc4a187445b70cc&amp;oe=5497E7B2&amp;__gda__=1422768227_583b6518a36188b3c7bb7f6e99d834c8"/>
          <p:cNvPicPr>
            <a:picLocks noChangeAspect="1" noChangeArrowheads="1"/>
          </p:cNvPicPr>
          <p:nvPr/>
        </p:nvPicPr>
        <p:blipFill>
          <a:blip r:embed="rId3" cstate="print"/>
          <a:srcRect/>
          <a:stretch>
            <a:fillRect/>
          </a:stretch>
        </p:blipFill>
        <p:spPr bwMode="auto">
          <a:xfrm>
            <a:off x="5364088" y="548680"/>
            <a:ext cx="3240360" cy="2430271"/>
          </a:xfrm>
          <a:prstGeom prst="rect">
            <a:avLst/>
          </a:prstGeom>
          <a:noFill/>
        </p:spPr>
      </p:pic>
      <p:pic>
        <p:nvPicPr>
          <p:cNvPr id="5" name="Picture 2" descr="C:\Users\krystian\Pictures\feria comercial\IMG_0358.JPG"/>
          <p:cNvPicPr>
            <a:picLocks noChangeAspect="1" noChangeArrowheads="1"/>
          </p:cNvPicPr>
          <p:nvPr/>
        </p:nvPicPr>
        <p:blipFill>
          <a:blip r:embed="rId4" cstate="print"/>
          <a:srcRect/>
          <a:stretch>
            <a:fillRect/>
          </a:stretch>
        </p:blipFill>
        <p:spPr bwMode="auto">
          <a:xfrm>
            <a:off x="5364088" y="3356992"/>
            <a:ext cx="3240360" cy="2967358"/>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5000"/>
                                        <p:tgtEl>
                                          <p:spTgt spid="307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4042792" cy="5793507"/>
          </a:xfrm>
        </p:spPr>
        <p:txBody>
          <a:bodyPr>
            <a:normAutofit lnSpcReduction="10000"/>
          </a:bodyPr>
          <a:lstStyle/>
          <a:p>
            <a:pPr>
              <a:buFont typeface="Wingdings" pitchFamily="2" charset="2"/>
              <a:buChar char="v"/>
            </a:pPr>
            <a:r>
              <a:rPr lang="es-PA" sz="2000" dirty="0" smtClean="0">
                <a:cs typeface="Arial" pitchFamily="34" charset="0"/>
              </a:rPr>
              <a:t>Pertenecí </a:t>
            </a:r>
            <a:r>
              <a:rPr lang="es-PA" sz="2000" dirty="0">
                <a:cs typeface="Arial" pitchFamily="34" charset="0"/>
              </a:rPr>
              <a:t>al club de liderazgo </a:t>
            </a:r>
            <a:r>
              <a:rPr lang="es-PA" sz="2000" dirty="0" smtClean="0">
                <a:cs typeface="Arial" pitchFamily="34" charset="0"/>
              </a:rPr>
              <a:t>el </a:t>
            </a:r>
            <a:r>
              <a:rPr lang="es-PA" sz="2000" dirty="0">
                <a:cs typeface="Arial" pitchFamily="34" charset="0"/>
              </a:rPr>
              <a:t>cual me </a:t>
            </a:r>
            <a:r>
              <a:rPr lang="es-PA" sz="2000" dirty="0" smtClean="0">
                <a:cs typeface="Arial" pitchFamily="34" charset="0"/>
              </a:rPr>
              <a:t>ayudó </a:t>
            </a:r>
            <a:r>
              <a:rPr lang="es-PA" sz="2000" dirty="0">
                <a:cs typeface="Arial" pitchFamily="34" charset="0"/>
              </a:rPr>
              <a:t>muchísimo, y súper </a:t>
            </a:r>
            <a:r>
              <a:rPr lang="es-PA" sz="2000" dirty="0" smtClean="0">
                <a:cs typeface="Arial" pitchFamily="34" charset="0"/>
              </a:rPr>
              <a:t>importante; </a:t>
            </a:r>
            <a:r>
              <a:rPr lang="es-PA" sz="2000" dirty="0" smtClean="0">
                <a:cs typeface="Arial" pitchFamily="34" charset="0"/>
              </a:rPr>
              <a:t>participé </a:t>
            </a:r>
            <a:r>
              <a:rPr lang="es-PA" sz="2000" dirty="0">
                <a:cs typeface="Arial" pitchFamily="34" charset="0"/>
              </a:rPr>
              <a:t>del servicio social del colegio donde </a:t>
            </a:r>
            <a:r>
              <a:rPr lang="es-PA" sz="2000" dirty="0" smtClean="0">
                <a:cs typeface="Arial" pitchFamily="34" charset="0"/>
              </a:rPr>
              <a:t>pasé </a:t>
            </a:r>
            <a:r>
              <a:rPr lang="es-PA" sz="2000" dirty="0">
                <a:cs typeface="Arial" pitchFamily="34" charset="0"/>
              </a:rPr>
              <a:t>dos semanas en la comunidad de Mata Palos en la Provincia de </a:t>
            </a:r>
            <a:r>
              <a:rPr lang="es-PA" sz="2000" dirty="0" smtClean="0">
                <a:cs typeface="Arial" pitchFamily="34" charset="0"/>
              </a:rPr>
              <a:t>Coclé,</a:t>
            </a:r>
            <a:r>
              <a:rPr lang="es-PA" sz="2000" dirty="0">
                <a:cs typeface="Arial" pitchFamily="34" charset="0"/>
              </a:rPr>
              <a:t> </a:t>
            </a:r>
            <a:r>
              <a:rPr lang="es-PA" sz="2000" dirty="0" smtClean="0">
                <a:cs typeface="Arial" pitchFamily="34" charset="0"/>
              </a:rPr>
              <a:t>donde pudimos </a:t>
            </a:r>
            <a:r>
              <a:rPr lang="es-PA" sz="2000" dirty="0">
                <a:cs typeface="Arial" pitchFamily="34" charset="0"/>
              </a:rPr>
              <a:t>ayudar a mejorar sus calles, instalamos tuberías de agua, pintamos la escuela  y muchas cosas más, </a:t>
            </a:r>
            <a:r>
              <a:rPr lang="es-PA" sz="2000" dirty="0" smtClean="0">
                <a:cs typeface="Arial" pitchFamily="34" charset="0"/>
              </a:rPr>
              <a:t>dos </a:t>
            </a:r>
            <a:r>
              <a:rPr lang="es-PA" sz="2000" dirty="0">
                <a:cs typeface="Arial" pitchFamily="34" charset="0"/>
              </a:rPr>
              <a:t>semanas maravillosas sin luz eléctrica o agua caliente. Gracias a Dios, mis </a:t>
            </a:r>
            <a:r>
              <a:rPr lang="es-PA" sz="2000" dirty="0" smtClean="0">
                <a:cs typeface="Arial" pitchFamily="34" charset="0"/>
              </a:rPr>
              <a:t>padres, </a:t>
            </a:r>
            <a:r>
              <a:rPr lang="es-PA" sz="2000" dirty="0">
                <a:cs typeface="Arial" pitchFamily="34" charset="0"/>
              </a:rPr>
              <a:t>profesores y </a:t>
            </a:r>
            <a:r>
              <a:rPr lang="es-PA" sz="2000" dirty="0" smtClean="0">
                <a:cs typeface="Arial" pitchFamily="34" charset="0"/>
              </a:rPr>
              <a:t>compañeros, </a:t>
            </a:r>
            <a:r>
              <a:rPr lang="es-PA" sz="2000" dirty="0">
                <a:cs typeface="Arial" pitchFamily="34" charset="0"/>
              </a:rPr>
              <a:t>nunca tuve que repetir una materia. </a:t>
            </a:r>
            <a:r>
              <a:rPr lang="es-PA" sz="2000" dirty="0" smtClean="0"/>
              <a:t/>
            </a:r>
            <a:br>
              <a:rPr lang="es-PA" sz="2000" dirty="0" smtClean="0"/>
            </a:br>
            <a:endParaRPr lang="es-PA" sz="2000" dirty="0"/>
          </a:p>
        </p:txBody>
      </p:sp>
      <p:pic>
        <p:nvPicPr>
          <p:cNvPr id="4" name="Picture 1" descr="C:\Users\krystian\Downloads\P1010239.jpg"/>
          <p:cNvPicPr>
            <a:picLocks noChangeAspect="1" noChangeArrowheads="1"/>
          </p:cNvPicPr>
          <p:nvPr/>
        </p:nvPicPr>
        <p:blipFill>
          <a:blip r:embed="rId3" cstate="print"/>
          <a:srcRect/>
          <a:stretch>
            <a:fillRect/>
          </a:stretch>
        </p:blipFill>
        <p:spPr bwMode="auto">
          <a:xfrm>
            <a:off x="6732240" y="476672"/>
            <a:ext cx="1944216" cy="2592288"/>
          </a:xfrm>
          <a:prstGeom prst="rect">
            <a:avLst/>
          </a:prstGeom>
          <a:noFill/>
        </p:spPr>
      </p:pic>
      <p:pic>
        <p:nvPicPr>
          <p:cNvPr id="5" name="Picture 2" descr="C:\Users\krystian\Downloads\P1010233 (1).jpg"/>
          <p:cNvPicPr>
            <a:picLocks noChangeAspect="1" noChangeArrowheads="1"/>
          </p:cNvPicPr>
          <p:nvPr/>
        </p:nvPicPr>
        <p:blipFill>
          <a:blip r:embed="rId4" cstate="print"/>
          <a:srcRect/>
          <a:stretch>
            <a:fillRect/>
          </a:stretch>
        </p:blipFill>
        <p:spPr bwMode="auto">
          <a:xfrm>
            <a:off x="5148064" y="3284984"/>
            <a:ext cx="2232248" cy="2976331"/>
          </a:xfrm>
          <a:prstGeom prst="rect">
            <a:avLst/>
          </a:prstGeom>
          <a:noFill/>
        </p:spPr>
      </p:pic>
    </p:spTree>
  </p:cSld>
  <p:clrMapOvr>
    <a:masterClrMapping/>
  </p:clrMapOvr>
  <p:transition>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2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2500" accel="50000" fill="hold">
                                          <p:stCondLst>
                                            <p:cond delay="2500"/>
                                          </p:stCondLst>
                                        </p:cTn>
                                        <p:tgtEl>
                                          <p:spTgt spid="4"/>
                                        </p:tgtEl>
                                        <p:attrNameLst>
                                          <p:attrName>ppt_w</p:attrName>
                                        </p:attrNameLst>
                                      </p:cBhvr>
                                      <p:tavLst>
                                        <p:tav tm="0">
                                          <p:val>
                                            <p:strVal val="#ppt_w*.05"/>
                                          </p:val>
                                        </p:tav>
                                        <p:tav tm="100000">
                                          <p:val>
                                            <p:strVal val="#ppt_w"/>
                                          </p:val>
                                        </p:tav>
                                      </p:tavLst>
                                    </p:anim>
                                    <p:anim calcmode="lin" valueType="num">
                                      <p:cBhvr>
                                        <p:cTn id="10" dur="5000" fill="hold"/>
                                        <p:tgtEl>
                                          <p:spTgt spid="4"/>
                                        </p:tgtEl>
                                        <p:attrNameLst>
                                          <p:attrName>ppt_h</p:attrName>
                                        </p:attrNameLst>
                                      </p:cBhvr>
                                      <p:tavLst>
                                        <p:tav tm="0">
                                          <p:val>
                                            <p:strVal val="#ppt_h"/>
                                          </p:val>
                                        </p:tav>
                                        <p:tav tm="100000">
                                          <p:val>
                                            <p:strVal val="#ppt_h"/>
                                          </p:val>
                                        </p:tav>
                                      </p:tavLst>
                                    </p:anim>
                                    <p:anim calcmode="lin" valueType="num">
                                      <p:cBhvr>
                                        <p:cTn id="11" dur="2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2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2500" accel="50000" fill="hold">
                                          <p:stCondLst>
                                            <p:cond delay="2500"/>
                                          </p:stCondLst>
                                        </p:cTn>
                                        <p:tgtEl>
                                          <p:spTgt spid="4"/>
                                        </p:tgtEl>
                                        <p:attrNameLst>
                                          <p:attrName>ppt_y</p:attrName>
                                        </p:attrNameLst>
                                      </p:cBhvr>
                                      <p:tavLst>
                                        <p:tav tm="0">
                                          <p:val>
                                            <p:strVal val="#ppt_y+.1"/>
                                          </p:val>
                                        </p:tav>
                                        <p:tav tm="100000">
                                          <p:val>
                                            <p:strVal val="#ppt_y"/>
                                          </p:val>
                                        </p:tav>
                                      </p:tavLst>
                                    </p:anim>
                                    <p:animEffect transition="in" filter="fade">
                                      <p:cBhvr>
                                        <p:cTn id="14" dur="5000" decel="50000">
                                          <p:stCondLst>
                                            <p:cond delay="0"/>
                                          </p:stCondLst>
                                        </p:cTn>
                                        <p:tgtEl>
                                          <p:spTgt spid="4"/>
                                        </p:tgtEl>
                                      </p:cBhvr>
                                    </p:animEffect>
                                  </p:childTnLst>
                                </p:cTn>
                              </p:par>
                              <p:par>
                                <p:cTn id="15" presetID="25"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042792" cy="5170586"/>
          </a:xfrm>
        </p:spPr>
        <p:txBody>
          <a:bodyPr>
            <a:normAutofit/>
          </a:bodyPr>
          <a:lstStyle/>
          <a:p>
            <a:r>
              <a:rPr lang="es-PA" sz="2400" dirty="0" smtClean="0">
                <a:latin typeface="+mn-lt"/>
                <a:cs typeface="Arial" pitchFamily="34" charset="0"/>
              </a:rPr>
              <a:t>Y en diciembre de 2011 me gradué al igual que mis compañeros de Bachiller en Comercio con Énfasis en Administración</a:t>
            </a:r>
            <a:r>
              <a:rPr lang="es-PA" sz="2400" dirty="0" smtClean="0">
                <a:latin typeface="+mn-lt"/>
              </a:rPr>
              <a:t>.</a:t>
            </a:r>
            <a:endParaRPr lang="es-PA" sz="2400" dirty="0">
              <a:latin typeface="+mn-lt"/>
            </a:endParaRPr>
          </a:p>
        </p:txBody>
      </p:sp>
      <p:pic>
        <p:nvPicPr>
          <p:cNvPr id="4" name="Picture 3" descr="C:\Users\krystian\Pictures\Nueva carpeta\IMG_0658.JPG"/>
          <p:cNvPicPr>
            <a:picLocks noGrp="1" noChangeAspect="1" noChangeArrowheads="1"/>
          </p:cNvPicPr>
          <p:nvPr>
            <p:ph idx="1"/>
          </p:nvPr>
        </p:nvPicPr>
        <p:blipFill>
          <a:blip r:embed="rId3" cstate="print"/>
          <a:srcRect/>
          <a:stretch>
            <a:fillRect/>
          </a:stretch>
        </p:blipFill>
        <p:spPr bwMode="auto">
          <a:xfrm rot="5400000">
            <a:off x="3941897" y="1368835"/>
            <a:ext cx="5410697" cy="4058420"/>
          </a:xfrm>
          <a:prstGeom prst="rect">
            <a:avLst/>
          </a:prstGeom>
          <a:noFill/>
        </p:spPr>
      </p:pic>
    </p:spTree>
  </p:cSld>
  <p:clrMapOvr>
    <a:masterClrMapping/>
  </p:clrMapOvr>
  <p:transition>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3754760" cy="5577483"/>
          </a:xfrm>
        </p:spPr>
        <p:txBody>
          <a:bodyPr>
            <a:normAutofit fontScale="77500" lnSpcReduction="20000"/>
          </a:bodyPr>
          <a:lstStyle/>
          <a:p>
            <a:r>
              <a:rPr lang="es-PA" sz="2900" dirty="0" smtClean="0">
                <a:latin typeface="Arial" pitchFamily="34" charset="0"/>
                <a:cs typeface="Arial" pitchFamily="34" charset="0"/>
              </a:rPr>
              <a:t>Para finalizar, tuve la oportunidad de estudiar Inglés por 6 meses en Pierce College en Seattle donde me fue muy bien, 81 Grammar/writing, 80 Oral English. Al regresar a mi querido Panamá, el cual extrañaba muchísimo, ya que para mi el cambio no me gustó, mi papá me inscribió  en la fundación “SOY CAPAZ”.  Aquí comienza otra etapa de mi vida, en la cual me doy cuenta que SOY CAPAZ DE REALIZAR MUCHAS.</a:t>
            </a:r>
          </a:p>
          <a:p>
            <a:endParaRPr lang="es-PA" dirty="0"/>
          </a:p>
        </p:txBody>
      </p:sp>
      <p:sp>
        <p:nvSpPr>
          <p:cNvPr id="20482" name="AutoShape 2" descr="Mostrando IMG_20140910_2119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dirty="0"/>
          </a:p>
        </p:txBody>
      </p:sp>
      <p:sp>
        <p:nvSpPr>
          <p:cNvPr id="20484" name="AutoShape 4" descr="Mostrando IMG_20140910_2119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dirty="0"/>
          </a:p>
        </p:txBody>
      </p:sp>
      <p:sp>
        <p:nvSpPr>
          <p:cNvPr id="20486" name="AutoShape 6" descr="Mostrando IMG_20140910_2119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dirty="0"/>
          </a:p>
        </p:txBody>
      </p:sp>
      <p:sp>
        <p:nvSpPr>
          <p:cNvPr id="20488" name="AutoShape 8" descr="Mostrando IMG_20140910_21192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dirty="0"/>
          </a:p>
        </p:txBody>
      </p:sp>
      <p:sp>
        <p:nvSpPr>
          <p:cNvPr id="5122" name="AutoShape 2" descr="Ver 2012-12-27 16.57.40.jpg en presentació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pic>
        <p:nvPicPr>
          <p:cNvPr id="5123" name="Picture 3"/>
          <p:cNvPicPr>
            <a:picLocks noChangeAspect="1" noChangeArrowheads="1"/>
          </p:cNvPicPr>
          <p:nvPr/>
        </p:nvPicPr>
        <p:blipFill>
          <a:blip r:embed="rId3" cstate="print"/>
          <a:srcRect/>
          <a:stretch>
            <a:fillRect/>
          </a:stretch>
        </p:blipFill>
        <p:spPr bwMode="auto">
          <a:xfrm>
            <a:off x="4932040" y="620688"/>
            <a:ext cx="3672408" cy="5040560"/>
          </a:xfrm>
          <a:prstGeom prst="rect">
            <a:avLst/>
          </a:prstGeom>
          <a:noFill/>
          <a:ln w="9525">
            <a:noFill/>
            <a:miter lim="800000"/>
            <a:headEnd/>
            <a:tailEnd/>
          </a:ln>
        </p:spPr>
      </p:pic>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Scale>
                                      <p:cBhvr>
                                        <p:cTn id="7" dur="5000" decel="50000" fill="hold">
                                          <p:stCondLst>
                                            <p:cond delay="0"/>
                                          </p:stCondLst>
                                        </p:cTn>
                                        <p:tgtEl>
                                          <p:spTgt spid="51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0" decel="50000" fill="hold">
                                          <p:stCondLst>
                                            <p:cond delay="0"/>
                                          </p:stCondLst>
                                        </p:cTn>
                                        <p:tgtEl>
                                          <p:spTgt spid="5123"/>
                                        </p:tgtEl>
                                        <p:attrNameLst>
                                          <p:attrName>ppt_x</p:attrName>
                                          <p:attrName>ppt_y</p:attrName>
                                        </p:attrNameLst>
                                      </p:cBhvr>
                                    </p:animMotion>
                                    <p:animEffect transition="in" filter="fade">
                                      <p:cBhvr>
                                        <p:cTn id="9" dur="5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251520" y="332656"/>
            <a:ext cx="4392488" cy="5793507"/>
          </a:xfrm>
        </p:spPr>
        <p:txBody>
          <a:bodyPr>
            <a:noAutofit/>
          </a:bodyPr>
          <a:lstStyle/>
          <a:p>
            <a:r>
              <a:rPr lang="es-PA" sz="1800" b="1" dirty="0"/>
              <a:t>He viajado fuera del país </a:t>
            </a:r>
            <a:r>
              <a:rPr lang="es-PA" sz="1800" b="1" dirty="0" smtClean="0"/>
              <a:t>solo </a:t>
            </a:r>
            <a:r>
              <a:rPr lang="es-PA" sz="1800" b="1" dirty="0"/>
              <a:t>en dos </a:t>
            </a:r>
            <a:r>
              <a:rPr lang="es-PA" sz="1800" b="1" dirty="0" smtClean="0"/>
              <a:t>ocasiones.</a:t>
            </a:r>
            <a:br>
              <a:rPr lang="es-PA" sz="1800" b="1" dirty="0" smtClean="0"/>
            </a:br>
            <a:r>
              <a:rPr lang="es-PA" sz="1800" b="1" dirty="0"/>
              <a:t>Se manejar un  </a:t>
            </a:r>
            <a:r>
              <a:rPr lang="es-PA" sz="1800" b="1" dirty="0" smtClean="0"/>
              <a:t>automóvil.</a:t>
            </a:r>
            <a:br>
              <a:rPr lang="es-PA" sz="1800" b="1" dirty="0" smtClean="0"/>
            </a:br>
            <a:r>
              <a:rPr lang="es-PA" sz="1800" b="1" dirty="0"/>
              <a:t>Viajo en metro y bus </a:t>
            </a:r>
            <a:r>
              <a:rPr lang="es-PA" sz="1800" b="1" dirty="0" smtClean="0"/>
              <a:t>solo, también me gusta ir a </a:t>
            </a:r>
            <a:r>
              <a:rPr lang="es-PA" sz="1800" b="1" dirty="0" err="1" smtClean="0"/>
              <a:t>MetroMall</a:t>
            </a:r>
            <a:r>
              <a:rPr lang="es-PA" sz="1800" b="1" dirty="0" smtClean="0"/>
              <a:t> solo, ir a las tiendas y comprar lo que me hace falta. Todavía tengo la oportunidad de reunirme con mis compañeros cuando organizan sus Parking, ya que me mantengo informado por medio de nuestra cuenta de Whatsapp.</a:t>
            </a:r>
            <a:br>
              <a:rPr lang="es-PA" sz="1800" b="1" dirty="0" smtClean="0"/>
            </a:br>
            <a:r>
              <a:rPr lang="es-PA" sz="1800" b="1" dirty="0" smtClean="0"/>
              <a:t>Realicé </a:t>
            </a:r>
            <a:r>
              <a:rPr lang="es-PA" sz="1800" b="1" dirty="0"/>
              <a:t>mi matrícula en la Universidad de </a:t>
            </a:r>
            <a:r>
              <a:rPr lang="es-PA" sz="1800" b="1" dirty="0" smtClean="0"/>
              <a:t>Panamá </a:t>
            </a:r>
            <a:r>
              <a:rPr lang="es-PA" sz="1800" b="1" dirty="0"/>
              <a:t>solo</a:t>
            </a:r>
            <a:r>
              <a:rPr lang="es-PA" sz="1800" b="1" dirty="0" smtClean="0"/>
              <a:t>, y</a:t>
            </a:r>
            <a:br>
              <a:rPr lang="es-PA" sz="1800" b="1" dirty="0" smtClean="0"/>
            </a:br>
            <a:r>
              <a:rPr lang="es-PA" sz="1800" b="1" dirty="0" smtClean="0"/>
              <a:t>curso </a:t>
            </a:r>
            <a:r>
              <a:rPr lang="es-PA" sz="1800" b="1" dirty="0"/>
              <a:t>el primer año en la Facultad de Ingeniería e Informática carrera de Comercio </a:t>
            </a:r>
            <a:r>
              <a:rPr lang="es-PA" sz="1800" b="1" dirty="0" smtClean="0"/>
              <a:t>Electrónico.</a:t>
            </a:r>
            <a:br>
              <a:rPr lang="es-PA" sz="1800" b="1" dirty="0" smtClean="0"/>
            </a:br>
            <a:r>
              <a:rPr lang="es-PA" sz="1800" b="1" dirty="0"/>
              <a:t>Y en casa tengo muchas responsabilidades</a:t>
            </a:r>
            <a:r>
              <a:rPr lang="es-PA" sz="1800" b="1" dirty="0" smtClean="0"/>
              <a:t>.</a:t>
            </a:r>
          </a:p>
          <a:p>
            <a:pPr>
              <a:buNone/>
            </a:pPr>
            <a:r>
              <a:rPr lang="es-PA" sz="1800" b="1" dirty="0" smtClean="0"/>
              <a:t>	</a:t>
            </a:r>
            <a:endParaRPr lang="es-PA" sz="1800" b="1" dirty="0"/>
          </a:p>
        </p:txBody>
      </p:sp>
      <p:sp>
        <p:nvSpPr>
          <p:cNvPr id="7" name="6 Marcador de contenido"/>
          <p:cNvSpPr>
            <a:spLocks noGrp="1"/>
          </p:cNvSpPr>
          <p:nvPr>
            <p:ph sz="half" idx="2"/>
          </p:nvPr>
        </p:nvSpPr>
        <p:spPr>
          <a:xfrm>
            <a:off x="4860032" y="332656"/>
            <a:ext cx="3816424" cy="5793507"/>
          </a:xfrm>
        </p:spPr>
        <p:txBody>
          <a:bodyPr>
            <a:normAutofit/>
          </a:bodyPr>
          <a:lstStyle/>
          <a:p>
            <a:r>
              <a:rPr lang="es-PA" sz="1800" b="1" dirty="0" smtClean="0">
                <a:latin typeface="Arial" pitchFamily="34" charset="0"/>
                <a:cs typeface="Arial" pitchFamily="34" charset="0"/>
              </a:rPr>
              <a:t>Estoy Feliz porque, “SOY CAPAZ”. </a:t>
            </a:r>
          </a:p>
          <a:p>
            <a:pPr>
              <a:buNone/>
            </a:pPr>
            <a:r>
              <a:rPr lang="es-PA" sz="1800" b="1" dirty="0" smtClean="0">
                <a:latin typeface="Arial" pitchFamily="34" charset="0"/>
                <a:cs typeface="Arial" pitchFamily="34" charset="0"/>
              </a:rPr>
              <a:t>	GRACIAS A MUCHAS PERSONAS, PERO EN ESPECIAL A MIS PADRES. </a:t>
            </a:r>
          </a:p>
          <a:p>
            <a:pPr>
              <a:buNone/>
            </a:pPr>
            <a:r>
              <a:rPr lang="es-PA" sz="1800" b="1" dirty="0" smtClean="0">
                <a:latin typeface="Arial" pitchFamily="34" charset="0"/>
                <a:cs typeface="Arial" pitchFamily="34" charset="0"/>
              </a:rPr>
              <a:t>	MUCHAS GRACIAS!!.</a:t>
            </a:r>
            <a:endParaRPr lang="es-PA" sz="1800" b="1" dirty="0">
              <a:latin typeface="Arial" pitchFamily="34" charset="0"/>
              <a:cs typeface="Arial" pitchFamily="34" charset="0"/>
            </a:endParaRPr>
          </a:p>
        </p:txBody>
      </p:sp>
      <p:pic>
        <p:nvPicPr>
          <p:cNvPr id="4097" name="Picture 1" descr="C:\Users\krystian\Downloads\image_02.png"/>
          <p:cNvPicPr>
            <a:picLocks noChangeAspect="1" noChangeArrowheads="1"/>
          </p:cNvPicPr>
          <p:nvPr/>
        </p:nvPicPr>
        <p:blipFill>
          <a:blip r:embed="rId3" cstate="print"/>
          <a:srcRect/>
          <a:stretch>
            <a:fillRect/>
          </a:stretch>
        </p:blipFill>
        <p:spPr bwMode="auto">
          <a:xfrm>
            <a:off x="5364088" y="2420888"/>
            <a:ext cx="2808312" cy="4032448"/>
          </a:xfrm>
          <a:prstGeom prst="rect">
            <a:avLst/>
          </a:prstGeom>
          <a:noFill/>
        </p:spPr>
      </p:pic>
    </p:spTree>
  </p:cSld>
  <p:clrMapOvr>
    <a:masterClrMapping/>
  </p:clrMapOvr>
  <p:transition>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097"/>
                                        </p:tgtEl>
                                        <p:attrNameLst>
                                          <p:attrName>style.visibility</p:attrName>
                                        </p:attrNameLst>
                                      </p:cBhvr>
                                      <p:to>
                                        <p:strVal val="visible"/>
                                      </p:to>
                                    </p:set>
                                    <p:animScale>
                                      <p:cBhvr>
                                        <p:cTn id="7" dur="5000" decel="50000" fill="hold">
                                          <p:stCondLst>
                                            <p:cond delay="0"/>
                                          </p:stCondLst>
                                        </p:cTn>
                                        <p:tgtEl>
                                          <p:spTgt spid="40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0" decel="50000" fill="hold">
                                          <p:stCondLst>
                                            <p:cond delay="0"/>
                                          </p:stCondLst>
                                        </p:cTn>
                                        <p:tgtEl>
                                          <p:spTgt spid="4097"/>
                                        </p:tgtEl>
                                        <p:attrNameLst>
                                          <p:attrName>ppt_x</p:attrName>
                                          <p:attrName>ppt_y</p:attrName>
                                        </p:attrNameLst>
                                      </p:cBhvr>
                                    </p:animMotion>
                                    <p:animEffect transition="in" filter="fade">
                                      <p:cBhvr>
                                        <p:cTn id="9" dur="5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301</TotalTime>
  <Words>305</Words>
  <Application>Microsoft Office PowerPoint</Application>
  <PresentationFormat>Presentación en pantalla (4:3)</PresentationFormat>
  <Paragraphs>16</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Técnico</vt:lpstr>
      <vt:lpstr>Krystian Brome</vt:lpstr>
      <vt:lpstr>Diapositiva 2</vt:lpstr>
      <vt:lpstr>Diapositiva 3</vt:lpstr>
      <vt:lpstr>Diapositiva 4</vt:lpstr>
      <vt:lpstr>Diapositiva 5</vt:lpstr>
      <vt:lpstr>Diapositiva 6</vt:lpstr>
      <vt:lpstr>Y en diciembre de 2011 me gradué al igual que mis compañeros de Bachiller en Comercio con Énfasis en Administración.</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krystian</dc:creator>
  <cp:lastModifiedBy>ernesto brome</cp:lastModifiedBy>
  <cp:revision>44</cp:revision>
  <dcterms:created xsi:type="dcterms:W3CDTF">2014-09-19T15:29:16Z</dcterms:created>
  <dcterms:modified xsi:type="dcterms:W3CDTF">2014-09-21T16:41:01Z</dcterms:modified>
</cp:coreProperties>
</file>