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9" r:id="rId2"/>
    <p:sldId id="268" r:id="rId3"/>
    <p:sldId id="275" r:id="rId4"/>
    <p:sldId id="272" r:id="rId5"/>
    <p:sldId id="277" r:id="rId6"/>
    <p:sldId id="271" r:id="rId7"/>
    <p:sldId id="267" r:id="rId8"/>
    <p:sldId id="274" r:id="rId9"/>
    <p:sldId id="269" r:id="rId10"/>
    <p:sldId id="276" r:id="rId11"/>
    <p:sldId id="260" r:id="rId12"/>
    <p:sldId id="280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ADA4EC-66D3-40DE-8355-89CD54E6ED62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1BD660A-F0B9-444C-8DE2-F3B33310093A}">
      <dgm:prSet phldrT="[Texto]"/>
      <dgm:spPr/>
      <dgm:t>
        <a:bodyPr/>
        <a:lstStyle/>
        <a:p>
          <a:r>
            <a:rPr lang="es-PA" b="1" dirty="0" smtClean="0">
              <a:solidFill>
                <a:srgbClr val="FFFF00"/>
              </a:solidFill>
            </a:rPr>
            <a:t>HUELLAS</a:t>
          </a:r>
          <a:endParaRPr lang="fr-FR" b="1" dirty="0">
            <a:solidFill>
              <a:srgbClr val="FFFF00"/>
            </a:solidFill>
          </a:endParaRPr>
        </a:p>
      </dgm:t>
    </dgm:pt>
    <dgm:pt modelId="{3BE3B169-1566-4EBA-9703-D0BC4DD553AF}" type="parTrans" cxnId="{14B62298-9FCA-42D0-9928-A1010BE319DE}">
      <dgm:prSet/>
      <dgm:spPr/>
      <dgm:t>
        <a:bodyPr/>
        <a:lstStyle/>
        <a:p>
          <a:endParaRPr lang="fr-FR" b="1">
            <a:solidFill>
              <a:srgbClr val="FFFF00"/>
            </a:solidFill>
          </a:endParaRPr>
        </a:p>
      </dgm:t>
    </dgm:pt>
    <dgm:pt modelId="{2DDC0C08-BBA9-4361-9217-E912BF2888A4}" type="sibTrans" cxnId="{14B62298-9FCA-42D0-9928-A1010BE319DE}">
      <dgm:prSet/>
      <dgm:spPr/>
      <dgm:t>
        <a:bodyPr/>
        <a:lstStyle/>
        <a:p>
          <a:endParaRPr lang="fr-FR" b="1" dirty="0">
            <a:solidFill>
              <a:srgbClr val="FFFF00"/>
            </a:solidFill>
          </a:endParaRPr>
        </a:p>
      </dgm:t>
    </dgm:pt>
    <dgm:pt modelId="{F9665583-8502-4CF4-83A9-188F87453718}">
      <dgm:prSet phldrT="[Texto]"/>
      <dgm:spPr/>
      <dgm:t>
        <a:bodyPr/>
        <a:lstStyle/>
        <a:p>
          <a:r>
            <a:rPr lang="es-PA" b="1" dirty="0" smtClean="0">
              <a:solidFill>
                <a:srgbClr val="FFFF00"/>
              </a:solidFill>
            </a:rPr>
            <a:t>SENSACIÓNES</a:t>
          </a:r>
          <a:endParaRPr lang="fr-FR" b="1" dirty="0">
            <a:solidFill>
              <a:srgbClr val="FFFF00"/>
            </a:solidFill>
          </a:endParaRPr>
        </a:p>
      </dgm:t>
    </dgm:pt>
    <dgm:pt modelId="{453A1819-15D8-4085-B214-03073D76A559}" type="parTrans" cxnId="{E7F23384-F6E0-4640-BA9B-8937CE0A85C0}">
      <dgm:prSet/>
      <dgm:spPr/>
      <dgm:t>
        <a:bodyPr/>
        <a:lstStyle/>
        <a:p>
          <a:endParaRPr lang="fr-FR" b="1">
            <a:solidFill>
              <a:srgbClr val="FFFF00"/>
            </a:solidFill>
          </a:endParaRPr>
        </a:p>
      </dgm:t>
    </dgm:pt>
    <dgm:pt modelId="{B0FE67F7-A753-4194-9F82-DB52574464E0}" type="sibTrans" cxnId="{E7F23384-F6E0-4640-BA9B-8937CE0A85C0}">
      <dgm:prSet/>
      <dgm:spPr/>
      <dgm:t>
        <a:bodyPr/>
        <a:lstStyle/>
        <a:p>
          <a:endParaRPr lang="fr-FR" b="1" dirty="0">
            <a:solidFill>
              <a:srgbClr val="FFFF00"/>
            </a:solidFill>
          </a:endParaRPr>
        </a:p>
      </dgm:t>
    </dgm:pt>
    <dgm:pt modelId="{859B6478-EF5E-438B-B48E-A3E3225BA088}">
      <dgm:prSet phldrT="[Texto]"/>
      <dgm:spPr/>
      <dgm:t>
        <a:bodyPr/>
        <a:lstStyle/>
        <a:p>
          <a:r>
            <a:rPr lang="es-PA" b="1" dirty="0" smtClean="0">
              <a:solidFill>
                <a:srgbClr val="FFFF00"/>
              </a:solidFill>
            </a:rPr>
            <a:t>AUTISMO ARCAICO   KANNER</a:t>
          </a:r>
          <a:endParaRPr lang="fr-FR" b="1" dirty="0">
            <a:solidFill>
              <a:srgbClr val="FFFF00"/>
            </a:solidFill>
          </a:endParaRPr>
        </a:p>
      </dgm:t>
    </dgm:pt>
    <dgm:pt modelId="{18E878FD-6D3B-458B-BC1D-D04A94C42338}" type="parTrans" cxnId="{4EE4D3E0-A13F-4143-99B4-500E4DD284CC}">
      <dgm:prSet/>
      <dgm:spPr/>
      <dgm:t>
        <a:bodyPr/>
        <a:lstStyle/>
        <a:p>
          <a:endParaRPr lang="fr-FR" b="1">
            <a:solidFill>
              <a:srgbClr val="FFFF00"/>
            </a:solidFill>
          </a:endParaRPr>
        </a:p>
      </dgm:t>
    </dgm:pt>
    <dgm:pt modelId="{ADBC9219-20EA-495B-B335-FA3D774958BB}" type="sibTrans" cxnId="{4EE4D3E0-A13F-4143-99B4-500E4DD284CC}">
      <dgm:prSet/>
      <dgm:spPr/>
      <dgm:t>
        <a:bodyPr/>
        <a:lstStyle/>
        <a:p>
          <a:endParaRPr lang="fr-FR" b="1" dirty="0">
            <a:solidFill>
              <a:srgbClr val="FFFF00"/>
            </a:solidFill>
          </a:endParaRPr>
        </a:p>
      </dgm:t>
    </dgm:pt>
    <dgm:pt modelId="{2AC55BEE-A54B-4061-BE46-D477AA50CC90}">
      <dgm:prSet phldrT="[Texto]"/>
      <dgm:spPr/>
      <dgm:t>
        <a:bodyPr/>
        <a:lstStyle/>
        <a:p>
          <a:r>
            <a:rPr lang="es-PA" b="1" dirty="0" smtClean="0">
              <a:solidFill>
                <a:srgbClr val="FFFF00"/>
              </a:solidFill>
            </a:rPr>
            <a:t>AUTISMO </a:t>
          </a:r>
        </a:p>
        <a:p>
          <a:r>
            <a:rPr lang="es-PA" b="1" dirty="0" smtClean="0">
              <a:solidFill>
                <a:srgbClr val="FFFF00"/>
              </a:solidFill>
            </a:rPr>
            <a:t>ASPERGER</a:t>
          </a:r>
          <a:endParaRPr lang="fr-FR" b="1" dirty="0">
            <a:solidFill>
              <a:srgbClr val="FFFF00"/>
            </a:solidFill>
          </a:endParaRPr>
        </a:p>
      </dgm:t>
    </dgm:pt>
    <dgm:pt modelId="{C0756988-6FE5-4ADE-8D7F-1BE6E1E0CE99}" type="parTrans" cxnId="{BA9E8570-4774-4A93-8186-AA33839C0E52}">
      <dgm:prSet/>
      <dgm:spPr/>
      <dgm:t>
        <a:bodyPr/>
        <a:lstStyle/>
        <a:p>
          <a:endParaRPr lang="fr-FR" b="1">
            <a:solidFill>
              <a:srgbClr val="FFFF00"/>
            </a:solidFill>
          </a:endParaRPr>
        </a:p>
      </dgm:t>
    </dgm:pt>
    <dgm:pt modelId="{A8AE840A-509A-4C99-9E47-5EFB0CAAD1B6}" type="sibTrans" cxnId="{BA9E8570-4774-4A93-8186-AA33839C0E52}">
      <dgm:prSet/>
      <dgm:spPr/>
      <dgm:t>
        <a:bodyPr/>
        <a:lstStyle/>
        <a:p>
          <a:endParaRPr lang="fr-FR" b="1" dirty="0">
            <a:solidFill>
              <a:srgbClr val="FFFF00"/>
            </a:solidFill>
          </a:endParaRPr>
        </a:p>
      </dgm:t>
    </dgm:pt>
    <dgm:pt modelId="{5D58F043-3272-4F45-8442-420BCAA9F4CC}">
      <dgm:prSet phldrT="[Texto]"/>
      <dgm:spPr/>
      <dgm:t>
        <a:bodyPr/>
        <a:lstStyle/>
        <a:p>
          <a:r>
            <a:rPr lang="es-PA" b="1" dirty="0" smtClean="0">
              <a:solidFill>
                <a:srgbClr val="FFFF00"/>
              </a:solidFill>
            </a:rPr>
            <a:t>PERCEPCIONES PRE-SIMBOLICAS</a:t>
          </a:r>
          <a:endParaRPr lang="fr-FR" b="1" dirty="0">
            <a:solidFill>
              <a:srgbClr val="FFFF00"/>
            </a:solidFill>
          </a:endParaRPr>
        </a:p>
      </dgm:t>
    </dgm:pt>
    <dgm:pt modelId="{DFD821B2-7882-4890-81E5-CAF74C57E40D}" type="parTrans" cxnId="{D0384146-4493-4B28-B85D-297948E1042F}">
      <dgm:prSet/>
      <dgm:spPr/>
      <dgm:t>
        <a:bodyPr/>
        <a:lstStyle/>
        <a:p>
          <a:endParaRPr lang="fr-FR" b="1">
            <a:solidFill>
              <a:srgbClr val="FFFF00"/>
            </a:solidFill>
          </a:endParaRPr>
        </a:p>
      </dgm:t>
    </dgm:pt>
    <dgm:pt modelId="{0BBFA1E1-E4E0-42AD-B020-46827EA7F4B1}" type="sibTrans" cxnId="{D0384146-4493-4B28-B85D-297948E1042F}">
      <dgm:prSet/>
      <dgm:spPr/>
      <dgm:t>
        <a:bodyPr/>
        <a:lstStyle/>
        <a:p>
          <a:endParaRPr lang="fr-FR" b="1" dirty="0">
            <a:solidFill>
              <a:srgbClr val="FFFF00"/>
            </a:solidFill>
          </a:endParaRPr>
        </a:p>
      </dgm:t>
    </dgm:pt>
    <dgm:pt modelId="{157D3DE0-E07B-464A-B5E9-47544C91F53D}">
      <dgm:prSet phldrT="[Texto]"/>
      <dgm:spPr/>
      <dgm:t>
        <a:bodyPr/>
        <a:lstStyle/>
        <a:p>
          <a:r>
            <a:rPr lang="es-PA" b="1" dirty="0" smtClean="0">
              <a:solidFill>
                <a:srgbClr val="FFFF00"/>
              </a:solidFill>
            </a:rPr>
            <a:t>IMAGENES</a:t>
          </a:r>
          <a:endParaRPr lang="fr-FR" b="1" dirty="0">
            <a:solidFill>
              <a:srgbClr val="FFFF00"/>
            </a:solidFill>
          </a:endParaRPr>
        </a:p>
      </dgm:t>
    </dgm:pt>
    <dgm:pt modelId="{A87A573C-9F8E-4D82-A6C3-8165028E3536}" type="parTrans" cxnId="{9F2772AC-FB02-4DD9-94CE-D1211F326ED1}">
      <dgm:prSet/>
      <dgm:spPr/>
      <dgm:t>
        <a:bodyPr/>
        <a:lstStyle/>
        <a:p>
          <a:endParaRPr lang="fr-FR" b="1">
            <a:solidFill>
              <a:srgbClr val="FFFF00"/>
            </a:solidFill>
          </a:endParaRPr>
        </a:p>
      </dgm:t>
    </dgm:pt>
    <dgm:pt modelId="{0B245938-73CE-4C0B-BB29-8E7B011D8A76}" type="sibTrans" cxnId="{9F2772AC-FB02-4DD9-94CE-D1211F326ED1}">
      <dgm:prSet/>
      <dgm:spPr/>
      <dgm:t>
        <a:bodyPr/>
        <a:lstStyle/>
        <a:p>
          <a:endParaRPr lang="fr-FR" b="1" dirty="0">
            <a:solidFill>
              <a:srgbClr val="FFFF00"/>
            </a:solidFill>
          </a:endParaRPr>
        </a:p>
      </dgm:t>
    </dgm:pt>
    <dgm:pt modelId="{9946FB4D-E4EA-4A44-A09C-3EE1E33EB4F9}">
      <dgm:prSet phldrT="[Texto]"/>
      <dgm:spPr/>
      <dgm:t>
        <a:bodyPr/>
        <a:lstStyle/>
        <a:p>
          <a:r>
            <a:rPr lang="es-PA" b="1" dirty="0" smtClean="0">
              <a:solidFill>
                <a:srgbClr val="FFFF00"/>
              </a:solidFill>
            </a:rPr>
            <a:t>RASTRAS</a:t>
          </a:r>
          <a:endParaRPr lang="fr-FR" b="1" dirty="0">
            <a:solidFill>
              <a:srgbClr val="FFFF00"/>
            </a:solidFill>
          </a:endParaRPr>
        </a:p>
      </dgm:t>
    </dgm:pt>
    <dgm:pt modelId="{1A9B3D99-D88B-40E4-B01B-8E014B43119D}" type="parTrans" cxnId="{FC943445-A930-4922-8997-2BD7672BF034}">
      <dgm:prSet/>
      <dgm:spPr/>
      <dgm:t>
        <a:bodyPr/>
        <a:lstStyle/>
        <a:p>
          <a:endParaRPr lang="fr-FR" b="1">
            <a:solidFill>
              <a:srgbClr val="FFFF00"/>
            </a:solidFill>
          </a:endParaRPr>
        </a:p>
      </dgm:t>
    </dgm:pt>
    <dgm:pt modelId="{F3DEDD88-2345-48E7-94E3-91152C32E5BF}" type="sibTrans" cxnId="{FC943445-A930-4922-8997-2BD7672BF034}">
      <dgm:prSet/>
      <dgm:spPr/>
      <dgm:t>
        <a:bodyPr/>
        <a:lstStyle/>
        <a:p>
          <a:endParaRPr lang="fr-FR" b="1" dirty="0">
            <a:solidFill>
              <a:srgbClr val="FFFF00"/>
            </a:solidFill>
          </a:endParaRPr>
        </a:p>
      </dgm:t>
    </dgm:pt>
    <dgm:pt modelId="{EFBAA401-4B7A-49FD-AFDE-4208BAF0E5D2}">
      <dgm:prSet phldrT="[Texto]"/>
      <dgm:spPr/>
      <dgm:t>
        <a:bodyPr/>
        <a:lstStyle/>
        <a:p>
          <a:r>
            <a:rPr lang="es-PA" b="1" dirty="0" smtClean="0">
              <a:solidFill>
                <a:srgbClr val="FFFF00"/>
              </a:solidFill>
            </a:rPr>
            <a:t>PERCEPCIONCES SIMBOLICAS</a:t>
          </a:r>
          <a:endParaRPr lang="fr-FR" b="1" dirty="0">
            <a:solidFill>
              <a:srgbClr val="FFFF00"/>
            </a:solidFill>
          </a:endParaRPr>
        </a:p>
      </dgm:t>
    </dgm:pt>
    <dgm:pt modelId="{A120D4BF-FE66-4F84-AADF-67443C623058}" type="parTrans" cxnId="{B29B279B-D040-4C39-8499-000B464BAE11}">
      <dgm:prSet/>
      <dgm:spPr/>
      <dgm:t>
        <a:bodyPr/>
        <a:lstStyle/>
        <a:p>
          <a:endParaRPr lang="fr-FR" b="1">
            <a:solidFill>
              <a:srgbClr val="FFFF00"/>
            </a:solidFill>
          </a:endParaRPr>
        </a:p>
      </dgm:t>
    </dgm:pt>
    <dgm:pt modelId="{C860FA6B-0F22-4093-80ED-765778B3E834}" type="sibTrans" cxnId="{B29B279B-D040-4C39-8499-000B464BAE11}">
      <dgm:prSet/>
      <dgm:spPr/>
      <dgm:t>
        <a:bodyPr/>
        <a:lstStyle/>
        <a:p>
          <a:endParaRPr lang="fr-FR" b="1" dirty="0">
            <a:solidFill>
              <a:srgbClr val="FFFF00"/>
            </a:solidFill>
          </a:endParaRPr>
        </a:p>
      </dgm:t>
    </dgm:pt>
    <dgm:pt modelId="{B408F1E7-C640-4549-85FB-F99052DFFD22}">
      <dgm:prSet phldrT="[Texto]"/>
      <dgm:spPr/>
      <dgm:t>
        <a:bodyPr/>
        <a:lstStyle/>
        <a:p>
          <a:r>
            <a:rPr lang="es-PA" b="1" dirty="0" smtClean="0">
              <a:solidFill>
                <a:srgbClr val="FFFF00"/>
              </a:solidFill>
            </a:rPr>
            <a:t>NORMALIDAD </a:t>
          </a:r>
          <a:endParaRPr lang="fr-FR" b="1" dirty="0">
            <a:solidFill>
              <a:srgbClr val="FFFF00"/>
            </a:solidFill>
          </a:endParaRPr>
        </a:p>
      </dgm:t>
    </dgm:pt>
    <dgm:pt modelId="{8A2FD39B-27B7-4A39-BF0C-82FF36D77D9C}" type="parTrans" cxnId="{1032EB53-8C9E-46AF-99DF-FC33AA7122C5}">
      <dgm:prSet/>
      <dgm:spPr/>
      <dgm:t>
        <a:bodyPr/>
        <a:lstStyle/>
        <a:p>
          <a:endParaRPr lang="fr-FR" b="1">
            <a:solidFill>
              <a:srgbClr val="FFFF00"/>
            </a:solidFill>
          </a:endParaRPr>
        </a:p>
      </dgm:t>
    </dgm:pt>
    <dgm:pt modelId="{32B19389-A8BF-431C-B080-CA9392033724}" type="sibTrans" cxnId="{1032EB53-8C9E-46AF-99DF-FC33AA7122C5}">
      <dgm:prSet/>
      <dgm:spPr/>
      <dgm:t>
        <a:bodyPr/>
        <a:lstStyle/>
        <a:p>
          <a:endParaRPr lang="fr-FR" b="1">
            <a:solidFill>
              <a:srgbClr val="FFFF00"/>
            </a:solidFill>
          </a:endParaRPr>
        </a:p>
      </dgm:t>
    </dgm:pt>
    <dgm:pt modelId="{8931CC71-BE92-4A81-A8E6-81FC757E64E2}" type="pres">
      <dgm:prSet presAssocID="{71ADA4EC-66D3-40DE-8355-89CD54E6ED62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fr-FR"/>
        </a:p>
      </dgm:t>
    </dgm:pt>
    <dgm:pt modelId="{DD2F36D2-E83B-45E9-A4AA-1266920A830A}" type="pres">
      <dgm:prSet presAssocID="{61BD660A-F0B9-444C-8DE2-F3B33310093A}" presName="compNode" presStyleCnt="0"/>
      <dgm:spPr/>
    </dgm:pt>
    <dgm:pt modelId="{3599C7E6-0E68-435E-AF83-7DFA438A8C3E}" type="pres">
      <dgm:prSet presAssocID="{61BD660A-F0B9-444C-8DE2-F3B33310093A}" presName="dummyConnPt" presStyleCnt="0"/>
      <dgm:spPr/>
    </dgm:pt>
    <dgm:pt modelId="{3C22A1E4-40A1-4608-AEEE-A49EF4EA8B03}" type="pres">
      <dgm:prSet presAssocID="{61BD660A-F0B9-444C-8DE2-F3B33310093A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0A9C145-9F9B-4AD6-9EB6-AA1EE162C2FD}" type="pres">
      <dgm:prSet presAssocID="{2DDC0C08-BBA9-4361-9217-E912BF2888A4}" presName="sibTrans" presStyleLbl="bgSibTrans2D1" presStyleIdx="0" presStyleCnt="8"/>
      <dgm:spPr/>
      <dgm:t>
        <a:bodyPr/>
        <a:lstStyle/>
        <a:p>
          <a:endParaRPr lang="fr-FR"/>
        </a:p>
      </dgm:t>
    </dgm:pt>
    <dgm:pt modelId="{4084E4F7-7974-4BE8-9B0E-0564BB5B8E87}" type="pres">
      <dgm:prSet presAssocID="{F9665583-8502-4CF4-83A9-188F87453718}" presName="compNode" presStyleCnt="0"/>
      <dgm:spPr/>
    </dgm:pt>
    <dgm:pt modelId="{A5C4F66F-E260-4F96-8446-11D369800C3F}" type="pres">
      <dgm:prSet presAssocID="{F9665583-8502-4CF4-83A9-188F87453718}" presName="dummyConnPt" presStyleCnt="0"/>
      <dgm:spPr/>
    </dgm:pt>
    <dgm:pt modelId="{0058258F-3D3E-4AC8-BB5B-664A3CBAADA4}" type="pres">
      <dgm:prSet presAssocID="{F9665583-8502-4CF4-83A9-188F87453718}" presName="node" presStyleLbl="node1" presStyleIdx="1" presStyleCnt="9" custLinFactNeighborX="1058" custLinFactNeighborY="-232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F0E8FEE-76CC-4730-B2E4-79943E114530}" type="pres">
      <dgm:prSet presAssocID="{B0FE67F7-A753-4194-9F82-DB52574464E0}" presName="sibTrans" presStyleLbl="bgSibTrans2D1" presStyleIdx="1" presStyleCnt="8"/>
      <dgm:spPr/>
      <dgm:t>
        <a:bodyPr/>
        <a:lstStyle/>
        <a:p>
          <a:endParaRPr lang="fr-FR"/>
        </a:p>
      </dgm:t>
    </dgm:pt>
    <dgm:pt modelId="{E209411A-8944-4873-97AC-6AAD907CED4D}" type="pres">
      <dgm:prSet presAssocID="{859B6478-EF5E-438B-B48E-A3E3225BA088}" presName="compNode" presStyleCnt="0"/>
      <dgm:spPr/>
    </dgm:pt>
    <dgm:pt modelId="{F4FE4B1E-DD42-41F7-AB12-D4A3B0EEAD87}" type="pres">
      <dgm:prSet presAssocID="{859B6478-EF5E-438B-B48E-A3E3225BA088}" presName="dummyConnPt" presStyleCnt="0"/>
      <dgm:spPr/>
    </dgm:pt>
    <dgm:pt modelId="{D8A1A63A-74E3-416A-AC60-5A88DE40FCA1}" type="pres">
      <dgm:prSet presAssocID="{859B6478-EF5E-438B-B48E-A3E3225BA088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48880C1-F740-4214-AE29-005D132744DD}" type="pres">
      <dgm:prSet presAssocID="{ADBC9219-20EA-495B-B335-FA3D774958BB}" presName="sibTrans" presStyleLbl="bgSibTrans2D1" presStyleIdx="2" presStyleCnt="8"/>
      <dgm:spPr/>
      <dgm:t>
        <a:bodyPr/>
        <a:lstStyle/>
        <a:p>
          <a:endParaRPr lang="fr-FR"/>
        </a:p>
      </dgm:t>
    </dgm:pt>
    <dgm:pt modelId="{27C74EBD-6B16-427C-A290-5DE7B7F2665D}" type="pres">
      <dgm:prSet presAssocID="{2AC55BEE-A54B-4061-BE46-D477AA50CC90}" presName="compNode" presStyleCnt="0"/>
      <dgm:spPr/>
    </dgm:pt>
    <dgm:pt modelId="{16F33361-8FA4-4903-BC52-45A2483D45A6}" type="pres">
      <dgm:prSet presAssocID="{2AC55BEE-A54B-4061-BE46-D477AA50CC90}" presName="dummyConnPt" presStyleCnt="0"/>
      <dgm:spPr/>
    </dgm:pt>
    <dgm:pt modelId="{0630994D-CA42-4169-8518-C88BC6BB017D}" type="pres">
      <dgm:prSet presAssocID="{2AC55BEE-A54B-4061-BE46-D477AA50CC90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B90DEED-8A4F-4C51-9C9B-E85366290268}" type="pres">
      <dgm:prSet presAssocID="{A8AE840A-509A-4C99-9E47-5EFB0CAAD1B6}" presName="sibTrans" presStyleLbl="bgSibTrans2D1" presStyleIdx="3" presStyleCnt="8"/>
      <dgm:spPr/>
      <dgm:t>
        <a:bodyPr/>
        <a:lstStyle/>
        <a:p>
          <a:endParaRPr lang="fr-FR"/>
        </a:p>
      </dgm:t>
    </dgm:pt>
    <dgm:pt modelId="{0949F052-93D8-40D4-B8A4-5821B601B8D4}" type="pres">
      <dgm:prSet presAssocID="{5D58F043-3272-4F45-8442-420BCAA9F4CC}" presName="compNode" presStyleCnt="0"/>
      <dgm:spPr/>
    </dgm:pt>
    <dgm:pt modelId="{4F71C911-47D8-4947-9ABF-BCB1EF8DB5D3}" type="pres">
      <dgm:prSet presAssocID="{5D58F043-3272-4F45-8442-420BCAA9F4CC}" presName="dummyConnPt" presStyleCnt="0"/>
      <dgm:spPr/>
    </dgm:pt>
    <dgm:pt modelId="{4E637019-4D76-406C-85EC-AD095572B476}" type="pres">
      <dgm:prSet presAssocID="{5D58F043-3272-4F45-8442-420BCAA9F4CC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5E1991A-D4A9-4889-80E4-BAB44E9362C0}" type="pres">
      <dgm:prSet presAssocID="{0BBFA1E1-E4E0-42AD-B020-46827EA7F4B1}" presName="sibTrans" presStyleLbl="bgSibTrans2D1" presStyleIdx="4" presStyleCnt="8"/>
      <dgm:spPr/>
      <dgm:t>
        <a:bodyPr/>
        <a:lstStyle/>
        <a:p>
          <a:endParaRPr lang="fr-FR"/>
        </a:p>
      </dgm:t>
    </dgm:pt>
    <dgm:pt modelId="{2C78ED94-969F-421B-B19A-362200975519}" type="pres">
      <dgm:prSet presAssocID="{157D3DE0-E07B-464A-B5E9-47544C91F53D}" presName="compNode" presStyleCnt="0"/>
      <dgm:spPr/>
    </dgm:pt>
    <dgm:pt modelId="{A912F1AA-F71F-43C2-A63B-42634C949F49}" type="pres">
      <dgm:prSet presAssocID="{157D3DE0-E07B-464A-B5E9-47544C91F53D}" presName="dummyConnPt" presStyleCnt="0"/>
      <dgm:spPr/>
    </dgm:pt>
    <dgm:pt modelId="{B7D40877-A2C7-44AA-BE9E-86E5806E417E}" type="pres">
      <dgm:prSet presAssocID="{157D3DE0-E07B-464A-B5E9-47544C91F53D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08538D4-7D66-4B34-AF12-A5D3776063FB}" type="pres">
      <dgm:prSet presAssocID="{0B245938-73CE-4C0B-BB29-8E7B011D8A76}" presName="sibTrans" presStyleLbl="bgSibTrans2D1" presStyleIdx="5" presStyleCnt="8"/>
      <dgm:spPr/>
      <dgm:t>
        <a:bodyPr/>
        <a:lstStyle/>
        <a:p>
          <a:endParaRPr lang="fr-FR"/>
        </a:p>
      </dgm:t>
    </dgm:pt>
    <dgm:pt modelId="{B7CAA18E-572C-4FD2-BDEB-79713285CAAF}" type="pres">
      <dgm:prSet presAssocID="{9946FB4D-E4EA-4A44-A09C-3EE1E33EB4F9}" presName="compNode" presStyleCnt="0"/>
      <dgm:spPr/>
    </dgm:pt>
    <dgm:pt modelId="{56639247-A763-4DB2-B8F5-4E66FB43519A}" type="pres">
      <dgm:prSet presAssocID="{9946FB4D-E4EA-4A44-A09C-3EE1E33EB4F9}" presName="dummyConnPt" presStyleCnt="0"/>
      <dgm:spPr/>
    </dgm:pt>
    <dgm:pt modelId="{966C1C2E-451A-4CD7-A2B2-DA8E68C4D840}" type="pres">
      <dgm:prSet presAssocID="{9946FB4D-E4EA-4A44-A09C-3EE1E33EB4F9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F06C17-9819-4C6C-9C05-9BD06992D1D6}" type="pres">
      <dgm:prSet presAssocID="{F3DEDD88-2345-48E7-94E3-91152C32E5BF}" presName="sibTrans" presStyleLbl="bgSibTrans2D1" presStyleIdx="6" presStyleCnt="8"/>
      <dgm:spPr/>
      <dgm:t>
        <a:bodyPr/>
        <a:lstStyle/>
        <a:p>
          <a:endParaRPr lang="fr-FR"/>
        </a:p>
      </dgm:t>
    </dgm:pt>
    <dgm:pt modelId="{D7E6E1A4-FCFB-452A-BC17-808A8AE84BCC}" type="pres">
      <dgm:prSet presAssocID="{EFBAA401-4B7A-49FD-AFDE-4208BAF0E5D2}" presName="compNode" presStyleCnt="0"/>
      <dgm:spPr/>
    </dgm:pt>
    <dgm:pt modelId="{20DD79C5-277A-448C-AD6D-54BD68DE69CF}" type="pres">
      <dgm:prSet presAssocID="{EFBAA401-4B7A-49FD-AFDE-4208BAF0E5D2}" presName="dummyConnPt" presStyleCnt="0"/>
      <dgm:spPr/>
    </dgm:pt>
    <dgm:pt modelId="{BBB5B865-69D5-45ED-9A0B-A40C1F454B7E}" type="pres">
      <dgm:prSet presAssocID="{EFBAA401-4B7A-49FD-AFDE-4208BAF0E5D2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9B476A-66CA-4F60-9C58-15477C7F44E4}" type="pres">
      <dgm:prSet presAssocID="{C860FA6B-0F22-4093-80ED-765778B3E834}" presName="sibTrans" presStyleLbl="bgSibTrans2D1" presStyleIdx="7" presStyleCnt="8"/>
      <dgm:spPr/>
      <dgm:t>
        <a:bodyPr/>
        <a:lstStyle/>
        <a:p>
          <a:endParaRPr lang="fr-FR"/>
        </a:p>
      </dgm:t>
    </dgm:pt>
    <dgm:pt modelId="{CAFD43DB-5240-4E8B-8F72-25709E40F5E7}" type="pres">
      <dgm:prSet presAssocID="{B408F1E7-C640-4549-85FB-F99052DFFD22}" presName="compNode" presStyleCnt="0"/>
      <dgm:spPr/>
    </dgm:pt>
    <dgm:pt modelId="{1CCF3FD2-F3C2-40DE-8A17-3677AD51F7AB}" type="pres">
      <dgm:prSet presAssocID="{B408F1E7-C640-4549-85FB-F99052DFFD22}" presName="dummyConnPt" presStyleCnt="0"/>
      <dgm:spPr/>
    </dgm:pt>
    <dgm:pt modelId="{871E9DF6-EC66-44B8-B7E6-067C411A893C}" type="pres">
      <dgm:prSet presAssocID="{B408F1E7-C640-4549-85FB-F99052DFFD22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C943445-A930-4922-8997-2BD7672BF034}" srcId="{71ADA4EC-66D3-40DE-8355-89CD54E6ED62}" destId="{9946FB4D-E4EA-4A44-A09C-3EE1E33EB4F9}" srcOrd="6" destOrd="0" parTransId="{1A9B3D99-D88B-40E4-B01B-8E014B43119D}" sibTransId="{F3DEDD88-2345-48E7-94E3-91152C32E5BF}"/>
    <dgm:cxn modelId="{F8D867AC-BBA2-4548-966D-E1CA4FCDE1F2}" type="presOf" srcId="{F9665583-8502-4CF4-83A9-188F87453718}" destId="{0058258F-3D3E-4AC8-BB5B-664A3CBAADA4}" srcOrd="0" destOrd="0" presId="urn:microsoft.com/office/officeart/2005/8/layout/bProcess4"/>
    <dgm:cxn modelId="{B29B279B-D040-4C39-8499-000B464BAE11}" srcId="{71ADA4EC-66D3-40DE-8355-89CD54E6ED62}" destId="{EFBAA401-4B7A-49FD-AFDE-4208BAF0E5D2}" srcOrd="7" destOrd="0" parTransId="{A120D4BF-FE66-4F84-AADF-67443C623058}" sibTransId="{C860FA6B-0F22-4093-80ED-765778B3E834}"/>
    <dgm:cxn modelId="{9E4711D2-B09D-410E-8568-4DCB8178CE39}" type="presOf" srcId="{2AC55BEE-A54B-4061-BE46-D477AA50CC90}" destId="{0630994D-CA42-4169-8518-C88BC6BB017D}" srcOrd="0" destOrd="0" presId="urn:microsoft.com/office/officeart/2005/8/layout/bProcess4"/>
    <dgm:cxn modelId="{1032EB53-8C9E-46AF-99DF-FC33AA7122C5}" srcId="{71ADA4EC-66D3-40DE-8355-89CD54E6ED62}" destId="{B408F1E7-C640-4549-85FB-F99052DFFD22}" srcOrd="8" destOrd="0" parTransId="{8A2FD39B-27B7-4A39-BF0C-82FF36D77D9C}" sibTransId="{32B19389-A8BF-431C-B080-CA9392033724}"/>
    <dgm:cxn modelId="{14B62298-9FCA-42D0-9928-A1010BE319DE}" srcId="{71ADA4EC-66D3-40DE-8355-89CD54E6ED62}" destId="{61BD660A-F0B9-444C-8DE2-F3B33310093A}" srcOrd="0" destOrd="0" parTransId="{3BE3B169-1566-4EBA-9703-D0BC4DD553AF}" sibTransId="{2DDC0C08-BBA9-4361-9217-E912BF2888A4}"/>
    <dgm:cxn modelId="{EAD2FE00-0414-44BD-A75E-E2A5E2CBCEF5}" type="presOf" srcId="{157D3DE0-E07B-464A-B5E9-47544C91F53D}" destId="{B7D40877-A2C7-44AA-BE9E-86E5806E417E}" srcOrd="0" destOrd="0" presId="urn:microsoft.com/office/officeart/2005/8/layout/bProcess4"/>
    <dgm:cxn modelId="{D82AE70B-698E-4C4B-9D05-6B2C2786273C}" type="presOf" srcId="{EFBAA401-4B7A-49FD-AFDE-4208BAF0E5D2}" destId="{BBB5B865-69D5-45ED-9A0B-A40C1F454B7E}" srcOrd="0" destOrd="0" presId="urn:microsoft.com/office/officeart/2005/8/layout/bProcess4"/>
    <dgm:cxn modelId="{40225008-6F1C-4673-8BBE-899A5AC08606}" type="presOf" srcId="{859B6478-EF5E-438B-B48E-A3E3225BA088}" destId="{D8A1A63A-74E3-416A-AC60-5A88DE40FCA1}" srcOrd="0" destOrd="0" presId="urn:microsoft.com/office/officeart/2005/8/layout/bProcess4"/>
    <dgm:cxn modelId="{D961D168-1B17-49C9-8DA8-31606EE023F9}" type="presOf" srcId="{61BD660A-F0B9-444C-8DE2-F3B33310093A}" destId="{3C22A1E4-40A1-4608-AEEE-A49EF4EA8B03}" srcOrd="0" destOrd="0" presId="urn:microsoft.com/office/officeart/2005/8/layout/bProcess4"/>
    <dgm:cxn modelId="{BA9E8570-4774-4A93-8186-AA33839C0E52}" srcId="{71ADA4EC-66D3-40DE-8355-89CD54E6ED62}" destId="{2AC55BEE-A54B-4061-BE46-D477AA50CC90}" srcOrd="3" destOrd="0" parTransId="{C0756988-6FE5-4ADE-8D7F-1BE6E1E0CE99}" sibTransId="{A8AE840A-509A-4C99-9E47-5EFB0CAAD1B6}"/>
    <dgm:cxn modelId="{A5142E14-60B2-4872-BF7B-23DC51BE2580}" type="presOf" srcId="{0B245938-73CE-4C0B-BB29-8E7B011D8A76}" destId="{B08538D4-7D66-4B34-AF12-A5D3776063FB}" srcOrd="0" destOrd="0" presId="urn:microsoft.com/office/officeart/2005/8/layout/bProcess4"/>
    <dgm:cxn modelId="{C12468AC-ADEB-41A9-AF47-68D1CD1FDAFE}" type="presOf" srcId="{71ADA4EC-66D3-40DE-8355-89CD54E6ED62}" destId="{8931CC71-BE92-4A81-A8E6-81FC757E64E2}" srcOrd="0" destOrd="0" presId="urn:microsoft.com/office/officeart/2005/8/layout/bProcess4"/>
    <dgm:cxn modelId="{D0384146-4493-4B28-B85D-297948E1042F}" srcId="{71ADA4EC-66D3-40DE-8355-89CD54E6ED62}" destId="{5D58F043-3272-4F45-8442-420BCAA9F4CC}" srcOrd="4" destOrd="0" parTransId="{DFD821B2-7882-4890-81E5-CAF74C57E40D}" sibTransId="{0BBFA1E1-E4E0-42AD-B020-46827EA7F4B1}"/>
    <dgm:cxn modelId="{3CDBB598-4BD3-47C2-9EA8-E32E34EC8813}" type="presOf" srcId="{F3DEDD88-2345-48E7-94E3-91152C32E5BF}" destId="{ECF06C17-9819-4C6C-9C05-9BD06992D1D6}" srcOrd="0" destOrd="0" presId="urn:microsoft.com/office/officeart/2005/8/layout/bProcess4"/>
    <dgm:cxn modelId="{9F2772AC-FB02-4DD9-94CE-D1211F326ED1}" srcId="{71ADA4EC-66D3-40DE-8355-89CD54E6ED62}" destId="{157D3DE0-E07B-464A-B5E9-47544C91F53D}" srcOrd="5" destOrd="0" parTransId="{A87A573C-9F8E-4D82-A6C3-8165028E3536}" sibTransId="{0B245938-73CE-4C0B-BB29-8E7B011D8A76}"/>
    <dgm:cxn modelId="{4EE4D3E0-A13F-4143-99B4-500E4DD284CC}" srcId="{71ADA4EC-66D3-40DE-8355-89CD54E6ED62}" destId="{859B6478-EF5E-438B-B48E-A3E3225BA088}" srcOrd="2" destOrd="0" parTransId="{18E878FD-6D3B-458B-BC1D-D04A94C42338}" sibTransId="{ADBC9219-20EA-495B-B335-FA3D774958BB}"/>
    <dgm:cxn modelId="{C2F16DCA-D82C-48F9-918F-4891DF10E5E1}" type="presOf" srcId="{5D58F043-3272-4F45-8442-420BCAA9F4CC}" destId="{4E637019-4D76-406C-85EC-AD095572B476}" srcOrd="0" destOrd="0" presId="urn:microsoft.com/office/officeart/2005/8/layout/bProcess4"/>
    <dgm:cxn modelId="{FAC335AB-1C55-4826-AB24-9A5EA8E8037E}" type="presOf" srcId="{C860FA6B-0F22-4093-80ED-765778B3E834}" destId="{2C9B476A-66CA-4F60-9C58-15477C7F44E4}" srcOrd="0" destOrd="0" presId="urn:microsoft.com/office/officeart/2005/8/layout/bProcess4"/>
    <dgm:cxn modelId="{993BC6CB-B691-4527-92D1-92A4AF6B51F1}" type="presOf" srcId="{ADBC9219-20EA-495B-B335-FA3D774958BB}" destId="{C48880C1-F740-4214-AE29-005D132744DD}" srcOrd="0" destOrd="0" presId="urn:microsoft.com/office/officeart/2005/8/layout/bProcess4"/>
    <dgm:cxn modelId="{70F3316F-4B6A-4797-9863-8A6487BCAACF}" type="presOf" srcId="{9946FB4D-E4EA-4A44-A09C-3EE1E33EB4F9}" destId="{966C1C2E-451A-4CD7-A2B2-DA8E68C4D840}" srcOrd="0" destOrd="0" presId="urn:microsoft.com/office/officeart/2005/8/layout/bProcess4"/>
    <dgm:cxn modelId="{9ECED24C-B8A8-470B-97CA-94297DEBA480}" type="presOf" srcId="{A8AE840A-509A-4C99-9E47-5EFB0CAAD1B6}" destId="{7B90DEED-8A4F-4C51-9C9B-E85366290268}" srcOrd="0" destOrd="0" presId="urn:microsoft.com/office/officeart/2005/8/layout/bProcess4"/>
    <dgm:cxn modelId="{08AB9728-E1E0-446D-9708-0C544CCD89B1}" type="presOf" srcId="{B408F1E7-C640-4549-85FB-F99052DFFD22}" destId="{871E9DF6-EC66-44B8-B7E6-067C411A893C}" srcOrd="0" destOrd="0" presId="urn:microsoft.com/office/officeart/2005/8/layout/bProcess4"/>
    <dgm:cxn modelId="{E7F23384-F6E0-4640-BA9B-8937CE0A85C0}" srcId="{71ADA4EC-66D3-40DE-8355-89CD54E6ED62}" destId="{F9665583-8502-4CF4-83A9-188F87453718}" srcOrd="1" destOrd="0" parTransId="{453A1819-15D8-4085-B214-03073D76A559}" sibTransId="{B0FE67F7-A753-4194-9F82-DB52574464E0}"/>
    <dgm:cxn modelId="{E0D4E762-EF54-4F2E-B5FA-35A07F8324B5}" type="presOf" srcId="{2DDC0C08-BBA9-4361-9217-E912BF2888A4}" destId="{90A9C145-9F9B-4AD6-9EB6-AA1EE162C2FD}" srcOrd="0" destOrd="0" presId="urn:microsoft.com/office/officeart/2005/8/layout/bProcess4"/>
    <dgm:cxn modelId="{E0B3B243-278B-4D4F-8555-75427B277220}" type="presOf" srcId="{B0FE67F7-A753-4194-9F82-DB52574464E0}" destId="{7F0E8FEE-76CC-4730-B2E4-79943E114530}" srcOrd="0" destOrd="0" presId="urn:microsoft.com/office/officeart/2005/8/layout/bProcess4"/>
    <dgm:cxn modelId="{EE5D3C87-D310-4A66-B725-60B4E3CD8D9A}" type="presOf" srcId="{0BBFA1E1-E4E0-42AD-B020-46827EA7F4B1}" destId="{25E1991A-D4A9-4889-80E4-BAB44E9362C0}" srcOrd="0" destOrd="0" presId="urn:microsoft.com/office/officeart/2005/8/layout/bProcess4"/>
    <dgm:cxn modelId="{2CBA5CFF-1314-440E-9E33-97A0F0069A01}" type="presParOf" srcId="{8931CC71-BE92-4A81-A8E6-81FC757E64E2}" destId="{DD2F36D2-E83B-45E9-A4AA-1266920A830A}" srcOrd="0" destOrd="0" presId="urn:microsoft.com/office/officeart/2005/8/layout/bProcess4"/>
    <dgm:cxn modelId="{E789684D-0866-4283-A12C-D297930091E8}" type="presParOf" srcId="{DD2F36D2-E83B-45E9-A4AA-1266920A830A}" destId="{3599C7E6-0E68-435E-AF83-7DFA438A8C3E}" srcOrd="0" destOrd="0" presId="urn:microsoft.com/office/officeart/2005/8/layout/bProcess4"/>
    <dgm:cxn modelId="{50F60C92-5B47-4DF9-929C-F06C89AC952A}" type="presParOf" srcId="{DD2F36D2-E83B-45E9-A4AA-1266920A830A}" destId="{3C22A1E4-40A1-4608-AEEE-A49EF4EA8B03}" srcOrd="1" destOrd="0" presId="urn:microsoft.com/office/officeart/2005/8/layout/bProcess4"/>
    <dgm:cxn modelId="{86A258CA-62F0-449E-8E3E-4CB2F490BE77}" type="presParOf" srcId="{8931CC71-BE92-4A81-A8E6-81FC757E64E2}" destId="{90A9C145-9F9B-4AD6-9EB6-AA1EE162C2FD}" srcOrd="1" destOrd="0" presId="urn:microsoft.com/office/officeart/2005/8/layout/bProcess4"/>
    <dgm:cxn modelId="{514BA40F-8C72-4D5E-9327-B6373254565D}" type="presParOf" srcId="{8931CC71-BE92-4A81-A8E6-81FC757E64E2}" destId="{4084E4F7-7974-4BE8-9B0E-0564BB5B8E87}" srcOrd="2" destOrd="0" presId="urn:microsoft.com/office/officeart/2005/8/layout/bProcess4"/>
    <dgm:cxn modelId="{A91AF617-1267-4779-8529-76CDB39AB9D7}" type="presParOf" srcId="{4084E4F7-7974-4BE8-9B0E-0564BB5B8E87}" destId="{A5C4F66F-E260-4F96-8446-11D369800C3F}" srcOrd="0" destOrd="0" presId="urn:microsoft.com/office/officeart/2005/8/layout/bProcess4"/>
    <dgm:cxn modelId="{F02BB25C-672A-4212-845E-AA8690279601}" type="presParOf" srcId="{4084E4F7-7974-4BE8-9B0E-0564BB5B8E87}" destId="{0058258F-3D3E-4AC8-BB5B-664A3CBAADA4}" srcOrd="1" destOrd="0" presId="urn:microsoft.com/office/officeart/2005/8/layout/bProcess4"/>
    <dgm:cxn modelId="{CC6BB4D8-5B83-4ED4-96B5-688E7DF91B2C}" type="presParOf" srcId="{8931CC71-BE92-4A81-A8E6-81FC757E64E2}" destId="{7F0E8FEE-76CC-4730-B2E4-79943E114530}" srcOrd="3" destOrd="0" presId="urn:microsoft.com/office/officeart/2005/8/layout/bProcess4"/>
    <dgm:cxn modelId="{A4D8D455-F0CD-4B38-B148-DAB0FC818880}" type="presParOf" srcId="{8931CC71-BE92-4A81-A8E6-81FC757E64E2}" destId="{E209411A-8944-4873-97AC-6AAD907CED4D}" srcOrd="4" destOrd="0" presId="urn:microsoft.com/office/officeart/2005/8/layout/bProcess4"/>
    <dgm:cxn modelId="{C8C1A49C-7558-4596-9863-08A4B5E0DCC7}" type="presParOf" srcId="{E209411A-8944-4873-97AC-6AAD907CED4D}" destId="{F4FE4B1E-DD42-41F7-AB12-D4A3B0EEAD87}" srcOrd="0" destOrd="0" presId="urn:microsoft.com/office/officeart/2005/8/layout/bProcess4"/>
    <dgm:cxn modelId="{B56FF2EF-8203-43F7-B88E-70DA227B4F71}" type="presParOf" srcId="{E209411A-8944-4873-97AC-6AAD907CED4D}" destId="{D8A1A63A-74E3-416A-AC60-5A88DE40FCA1}" srcOrd="1" destOrd="0" presId="urn:microsoft.com/office/officeart/2005/8/layout/bProcess4"/>
    <dgm:cxn modelId="{6C4267EA-5A3A-4BC0-AC8A-C249EAAF68A2}" type="presParOf" srcId="{8931CC71-BE92-4A81-A8E6-81FC757E64E2}" destId="{C48880C1-F740-4214-AE29-005D132744DD}" srcOrd="5" destOrd="0" presId="urn:microsoft.com/office/officeart/2005/8/layout/bProcess4"/>
    <dgm:cxn modelId="{524288F7-3074-4021-B159-AD72F9DFAD55}" type="presParOf" srcId="{8931CC71-BE92-4A81-A8E6-81FC757E64E2}" destId="{27C74EBD-6B16-427C-A290-5DE7B7F2665D}" srcOrd="6" destOrd="0" presId="urn:microsoft.com/office/officeart/2005/8/layout/bProcess4"/>
    <dgm:cxn modelId="{7B52A95A-80E5-41C8-8D53-FA6888C286B4}" type="presParOf" srcId="{27C74EBD-6B16-427C-A290-5DE7B7F2665D}" destId="{16F33361-8FA4-4903-BC52-45A2483D45A6}" srcOrd="0" destOrd="0" presId="urn:microsoft.com/office/officeart/2005/8/layout/bProcess4"/>
    <dgm:cxn modelId="{3670EE20-16B0-456B-B9C2-F10309D4EDB2}" type="presParOf" srcId="{27C74EBD-6B16-427C-A290-5DE7B7F2665D}" destId="{0630994D-CA42-4169-8518-C88BC6BB017D}" srcOrd="1" destOrd="0" presId="urn:microsoft.com/office/officeart/2005/8/layout/bProcess4"/>
    <dgm:cxn modelId="{AD10372C-4A17-432F-B4CB-407E3693C5A0}" type="presParOf" srcId="{8931CC71-BE92-4A81-A8E6-81FC757E64E2}" destId="{7B90DEED-8A4F-4C51-9C9B-E85366290268}" srcOrd="7" destOrd="0" presId="urn:microsoft.com/office/officeart/2005/8/layout/bProcess4"/>
    <dgm:cxn modelId="{5771DC06-2D4E-4D6F-94AC-6FA55E910140}" type="presParOf" srcId="{8931CC71-BE92-4A81-A8E6-81FC757E64E2}" destId="{0949F052-93D8-40D4-B8A4-5821B601B8D4}" srcOrd="8" destOrd="0" presId="urn:microsoft.com/office/officeart/2005/8/layout/bProcess4"/>
    <dgm:cxn modelId="{A6CD3DD0-2D43-4EED-AC01-537C54271531}" type="presParOf" srcId="{0949F052-93D8-40D4-B8A4-5821B601B8D4}" destId="{4F71C911-47D8-4947-9ABF-BCB1EF8DB5D3}" srcOrd="0" destOrd="0" presId="urn:microsoft.com/office/officeart/2005/8/layout/bProcess4"/>
    <dgm:cxn modelId="{20BA8A1D-ABAC-40BB-8726-6C5F2A0DB19F}" type="presParOf" srcId="{0949F052-93D8-40D4-B8A4-5821B601B8D4}" destId="{4E637019-4D76-406C-85EC-AD095572B476}" srcOrd="1" destOrd="0" presId="urn:microsoft.com/office/officeart/2005/8/layout/bProcess4"/>
    <dgm:cxn modelId="{261FC6E3-20BE-4DD7-92B1-CF20BB6E2661}" type="presParOf" srcId="{8931CC71-BE92-4A81-A8E6-81FC757E64E2}" destId="{25E1991A-D4A9-4889-80E4-BAB44E9362C0}" srcOrd="9" destOrd="0" presId="urn:microsoft.com/office/officeart/2005/8/layout/bProcess4"/>
    <dgm:cxn modelId="{44CEB688-9590-4D82-89A4-B3182DF67FBD}" type="presParOf" srcId="{8931CC71-BE92-4A81-A8E6-81FC757E64E2}" destId="{2C78ED94-969F-421B-B19A-362200975519}" srcOrd="10" destOrd="0" presId="urn:microsoft.com/office/officeart/2005/8/layout/bProcess4"/>
    <dgm:cxn modelId="{B586CCA8-A290-4061-B90D-1A3059090150}" type="presParOf" srcId="{2C78ED94-969F-421B-B19A-362200975519}" destId="{A912F1AA-F71F-43C2-A63B-42634C949F49}" srcOrd="0" destOrd="0" presId="urn:microsoft.com/office/officeart/2005/8/layout/bProcess4"/>
    <dgm:cxn modelId="{88F2ACDD-482A-4DE7-A22C-3CDD86BEED61}" type="presParOf" srcId="{2C78ED94-969F-421B-B19A-362200975519}" destId="{B7D40877-A2C7-44AA-BE9E-86E5806E417E}" srcOrd="1" destOrd="0" presId="urn:microsoft.com/office/officeart/2005/8/layout/bProcess4"/>
    <dgm:cxn modelId="{80000820-630C-473C-85F0-777A2EDABE40}" type="presParOf" srcId="{8931CC71-BE92-4A81-A8E6-81FC757E64E2}" destId="{B08538D4-7D66-4B34-AF12-A5D3776063FB}" srcOrd="11" destOrd="0" presId="urn:microsoft.com/office/officeart/2005/8/layout/bProcess4"/>
    <dgm:cxn modelId="{A0DC789E-657B-459A-9619-4AA3E397FA69}" type="presParOf" srcId="{8931CC71-BE92-4A81-A8E6-81FC757E64E2}" destId="{B7CAA18E-572C-4FD2-BDEB-79713285CAAF}" srcOrd="12" destOrd="0" presId="urn:microsoft.com/office/officeart/2005/8/layout/bProcess4"/>
    <dgm:cxn modelId="{D9737D06-E95B-4999-B726-677461659F98}" type="presParOf" srcId="{B7CAA18E-572C-4FD2-BDEB-79713285CAAF}" destId="{56639247-A763-4DB2-B8F5-4E66FB43519A}" srcOrd="0" destOrd="0" presId="urn:microsoft.com/office/officeart/2005/8/layout/bProcess4"/>
    <dgm:cxn modelId="{7D9F7AA7-3CC9-4C3D-B0B8-5998F79291B3}" type="presParOf" srcId="{B7CAA18E-572C-4FD2-BDEB-79713285CAAF}" destId="{966C1C2E-451A-4CD7-A2B2-DA8E68C4D840}" srcOrd="1" destOrd="0" presId="urn:microsoft.com/office/officeart/2005/8/layout/bProcess4"/>
    <dgm:cxn modelId="{46462E14-EA00-4AB6-A1CF-031188A00B46}" type="presParOf" srcId="{8931CC71-BE92-4A81-A8E6-81FC757E64E2}" destId="{ECF06C17-9819-4C6C-9C05-9BD06992D1D6}" srcOrd="13" destOrd="0" presId="urn:microsoft.com/office/officeart/2005/8/layout/bProcess4"/>
    <dgm:cxn modelId="{39E34A1D-720A-4FEC-9ECC-BC7E82A7D82E}" type="presParOf" srcId="{8931CC71-BE92-4A81-A8E6-81FC757E64E2}" destId="{D7E6E1A4-FCFB-452A-BC17-808A8AE84BCC}" srcOrd="14" destOrd="0" presId="urn:microsoft.com/office/officeart/2005/8/layout/bProcess4"/>
    <dgm:cxn modelId="{E0EC1F0D-0C18-4C71-9298-3D007B474AB5}" type="presParOf" srcId="{D7E6E1A4-FCFB-452A-BC17-808A8AE84BCC}" destId="{20DD79C5-277A-448C-AD6D-54BD68DE69CF}" srcOrd="0" destOrd="0" presId="urn:microsoft.com/office/officeart/2005/8/layout/bProcess4"/>
    <dgm:cxn modelId="{A066B505-A0DD-4ED7-947B-147D6073E57E}" type="presParOf" srcId="{D7E6E1A4-FCFB-452A-BC17-808A8AE84BCC}" destId="{BBB5B865-69D5-45ED-9A0B-A40C1F454B7E}" srcOrd="1" destOrd="0" presId="urn:microsoft.com/office/officeart/2005/8/layout/bProcess4"/>
    <dgm:cxn modelId="{DA06B5B9-1F83-4706-BC89-42AC7FABED76}" type="presParOf" srcId="{8931CC71-BE92-4A81-A8E6-81FC757E64E2}" destId="{2C9B476A-66CA-4F60-9C58-15477C7F44E4}" srcOrd="15" destOrd="0" presId="urn:microsoft.com/office/officeart/2005/8/layout/bProcess4"/>
    <dgm:cxn modelId="{BC4F764F-58B1-423A-83F2-DCCB00D2FEC7}" type="presParOf" srcId="{8931CC71-BE92-4A81-A8E6-81FC757E64E2}" destId="{CAFD43DB-5240-4E8B-8F72-25709E40F5E7}" srcOrd="16" destOrd="0" presId="urn:microsoft.com/office/officeart/2005/8/layout/bProcess4"/>
    <dgm:cxn modelId="{820FBEEF-C87C-4126-9766-2A78ECCA5ED6}" type="presParOf" srcId="{CAFD43DB-5240-4E8B-8F72-25709E40F5E7}" destId="{1CCF3FD2-F3C2-40DE-8A17-3677AD51F7AB}" srcOrd="0" destOrd="0" presId="urn:microsoft.com/office/officeart/2005/8/layout/bProcess4"/>
    <dgm:cxn modelId="{999B5BDD-8C61-4679-B387-309482DE0C7A}" type="presParOf" srcId="{CAFD43DB-5240-4E8B-8F72-25709E40F5E7}" destId="{871E9DF6-EC66-44B8-B7E6-067C411A893C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0A9C145-9F9B-4AD6-9EB6-AA1EE162C2FD}">
      <dsp:nvSpPr>
        <dsp:cNvPr id="0" name=""/>
        <dsp:cNvSpPr/>
      </dsp:nvSpPr>
      <dsp:spPr>
        <a:xfrm rot="5360873">
          <a:off x="-389424" y="1205849"/>
          <a:ext cx="1760825" cy="21226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22A1E4-40A1-4608-AEEE-A49EF4EA8B03}">
      <dsp:nvSpPr>
        <dsp:cNvPr id="0" name=""/>
        <dsp:cNvSpPr/>
      </dsp:nvSpPr>
      <dsp:spPr>
        <a:xfrm>
          <a:off x="4345" y="79813"/>
          <a:ext cx="2358543" cy="1415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b="1" kern="1200" dirty="0" smtClean="0">
              <a:solidFill>
                <a:srgbClr val="FFFF00"/>
              </a:solidFill>
            </a:rPr>
            <a:t>HUELLAS</a:t>
          </a:r>
          <a:endParaRPr lang="fr-FR" sz="2400" b="1" kern="1200" dirty="0">
            <a:solidFill>
              <a:srgbClr val="FFFF00"/>
            </a:solidFill>
          </a:endParaRPr>
        </a:p>
      </dsp:txBody>
      <dsp:txXfrm>
        <a:off x="4345" y="79813"/>
        <a:ext cx="2358543" cy="1415125"/>
      </dsp:txXfrm>
    </dsp:sp>
    <dsp:sp modelId="{7F0E8FEE-76CC-4730-B2E4-79943E114530}">
      <dsp:nvSpPr>
        <dsp:cNvPr id="0" name=""/>
        <dsp:cNvSpPr/>
      </dsp:nvSpPr>
      <dsp:spPr>
        <a:xfrm rot="5448672">
          <a:off x="-387826" y="2972300"/>
          <a:ext cx="1762541" cy="21226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58258F-3D3E-4AC8-BB5B-664A3CBAADA4}">
      <dsp:nvSpPr>
        <dsp:cNvPr id="0" name=""/>
        <dsp:cNvSpPr/>
      </dsp:nvSpPr>
      <dsp:spPr>
        <a:xfrm>
          <a:off x="29299" y="1845437"/>
          <a:ext cx="2358543" cy="1415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b="1" kern="1200" dirty="0" smtClean="0">
              <a:solidFill>
                <a:srgbClr val="FFFF00"/>
              </a:solidFill>
            </a:rPr>
            <a:t>SENSACIÓNES</a:t>
          </a:r>
          <a:endParaRPr lang="fr-FR" sz="2400" b="1" kern="1200" dirty="0">
            <a:solidFill>
              <a:srgbClr val="FFFF00"/>
            </a:solidFill>
          </a:endParaRPr>
        </a:p>
      </dsp:txBody>
      <dsp:txXfrm>
        <a:off x="29299" y="1845437"/>
        <a:ext cx="2358543" cy="1415125"/>
      </dsp:txXfrm>
    </dsp:sp>
    <dsp:sp modelId="{C48880C1-F740-4214-AE29-005D132744DD}">
      <dsp:nvSpPr>
        <dsp:cNvPr id="0" name=""/>
        <dsp:cNvSpPr/>
      </dsp:nvSpPr>
      <dsp:spPr>
        <a:xfrm>
          <a:off x="485880" y="3858395"/>
          <a:ext cx="3127036" cy="21226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A1A63A-74E3-416A-AC60-5A88DE40FCA1}">
      <dsp:nvSpPr>
        <dsp:cNvPr id="0" name=""/>
        <dsp:cNvSpPr/>
      </dsp:nvSpPr>
      <dsp:spPr>
        <a:xfrm>
          <a:off x="4345" y="3617628"/>
          <a:ext cx="2358543" cy="1415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b="1" kern="1200" dirty="0" smtClean="0">
              <a:solidFill>
                <a:srgbClr val="FFFF00"/>
              </a:solidFill>
            </a:rPr>
            <a:t>AUTISMO ARCAICO   KANNER</a:t>
          </a:r>
          <a:endParaRPr lang="fr-FR" sz="2400" b="1" kern="1200" dirty="0">
            <a:solidFill>
              <a:srgbClr val="FFFF00"/>
            </a:solidFill>
          </a:endParaRPr>
        </a:p>
      </dsp:txBody>
      <dsp:txXfrm>
        <a:off x="4345" y="3617628"/>
        <a:ext cx="2358543" cy="1415125"/>
      </dsp:txXfrm>
    </dsp:sp>
    <dsp:sp modelId="{7B90DEED-8A4F-4C51-9C9B-E85366290268}">
      <dsp:nvSpPr>
        <dsp:cNvPr id="0" name=""/>
        <dsp:cNvSpPr/>
      </dsp:nvSpPr>
      <dsp:spPr>
        <a:xfrm rot="16200000">
          <a:off x="2738289" y="2973942"/>
          <a:ext cx="1759081" cy="21226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30994D-CA42-4169-8518-C88BC6BB017D}">
      <dsp:nvSpPr>
        <dsp:cNvPr id="0" name=""/>
        <dsp:cNvSpPr/>
      </dsp:nvSpPr>
      <dsp:spPr>
        <a:xfrm>
          <a:off x="3141208" y="3617628"/>
          <a:ext cx="2358543" cy="1415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b="1" kern="1200" dirty="0" smtClean="0">
              <a:solidFill>
                <a:srgbClr val="FFFF00"/>
              </a:solidFill>
            </a:rPr>
            <a:t>AUTISMO 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b="1" kern="1200" dirty="0" smtClean="0">
              <a:solidFill>
                <a:srgbClr val="FFFF00"/>
              </a:solidFill>
            </a:rPr>
            <a:t>ASPERGER</a:t>
          </a:r>
          <a:endParaRPr lang="fr-FR" sz="2400" b="1" kern="1200" dirty="0">
            <a:solidFill>
              <a:srgbClr val="FFFF00"/>
            </a:solidFill>
          </a:endParaRPr>
        </a:p>
      </dsp:txBody>
      <dsp:txXfrm>
        <a:off x="3141208" y="3617628"/>
        <a:ext cx="2358543" cy="1415125"/>
      </dsp:txXfrm>
    </dsp:sp>
    <dsp:sp modelId="{25E1991A-D4A9-4889-80E4-BAB44E9362C0}">
      <dsp:nvSpPr>
        <dsp:cNvPr id="0" name=""/>
        <dsp:cNvSpPr/>
      </dsp:nvSpPr>
      <dsp:spPr>
        <a:xfrm rot="16200000">
          <a:off x="2738289" y="1205034"/>
          <a:ext cx="1759081" cy="21226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637019-4D76-406C-85EC-AD095572B476}">
      <dsp:nvSpPr>
        <dsp:cNvPr id="0" name=""/>
        <dsp:cNvSpPr/>
      </dsp:nvSpPr>
      <dsp:spPr>
        <a:xfrm>
          <a:off x="3141208" y="1848721"/>
          <a:ext cx="2358543" cy="1415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b="1" kern="1200" dirty="0" smtClean="0">
              <a:solidFill>
                <a:srgbClr val="FFFF00"/>
              </a:solidFill>
            </a:rPr>
            <a:t>PERCEPCIONES PRE-SIMBOLICAS</a:t>
          </a:r>
          <a:endParaRPr lang="fr-FR" sz="2400" b="1" kern="1200" dirty="0">
            <a:solidFill>
              <a:srgbClr val="FFFF00"/>
            </a:solidFill>
          </a:endParaRPr>
        </a:p>
      </dsp:txBody>
      <dsp:txXfrm>
        <a:off x="3141208" y="1848721"/>
        <a:ext cx="2358543" cy="1415125"/>
      </dsp:txXfrm>
    </dsp:sp>
    <dsp:sp modelId="{B08538D4-7D66-4B34-AF12-A5D3776063FB}">
      <dsp:nvSpPr>
        <dsp:cNvPr id="0" name=""/>
        <dsp:cNvSpPr/>
      </dsp:nvSpPr>
      <dsp:spPr>
        <a:xfrm>
          <a:off x="3622743" y="320580"/>
          <a:ext cx="3127036" cy="21226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D40877-A2C7-44AA-BE9E-86E5806E417E}">
      <dsp:nvSpPr>
        <dsp:cNvPr id="0" name=""/>
        <dsp:cNvSpPr/>
      </dsp:nvSpPr>
      <dsp:spPr>
        <a:xfrm>
          <a:off x="3141208" y="79813"/>
          <a:ext cx="2358543" cy="1415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b="1" kern="1200" dirty="0" smtClean="0">
              <a:solidFill>
                <a:srgbClr val="FFFF00"/>
              </a:solidFill>
            </a:rPr>
            <a:t>IMAGENES</a:t>
          </a:r>
          <a:endParaRPr lang="fr-FR" sz="2400" b="1" kern="1200" dirty="0">
            <a:solidFill>
              <a:srgbClr val="FFFF00"/>
            </a:solidFill>
          </a:endParaRPr>
        </a:p>
      </dsp:txBody>
      <dsp:txXfrm>
        <a:off x="3141208" y="79813"/>
        <a:ext cx="2358543" cy="1415125"/>
      </dsp:txXfrm>
    </dsp:sp>
    <dsp:sp modelId="{ECF06C17-9819-4C6C-9C05-9BD06992D1D6}">
      <dsp:nvSpPr>
        <dsp:cNvPr id="0" name=""/>
        <dsp:cNvSpPr/>
      </dsp:nvSpPr>
      <dsp:spPr>
        <a:xfrm rot="5400000">
          <a:off x="5875152" y="1205034"/>
          <a:ext cx="1759081" cy="21226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6C1C2E-451A-4CD7-A2B2-DA8E68C4D840}">
      <dsp:nvSpPr>
        <dsp:cNvPr id="0" name=""/>
        <dsp:cNvSpPr/>
      </dsp:nvSpPr>
      <dsp:spPr>
        <a:xfrm>
          <a:off x="6278070" y="79813"/>
          <a:ext cx="2358543" cy="1415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b="1" kern="1200" dirty="0" smtClean="0">
              <a:solidFill>
                <a:srgbClr val="FFFF00"/>
              </a:solidFill>
            </a:rPr>
            <a:t>RASTRAS</a:t>
          </a:r>
          <a:endParaRPr lang="fr-FR" sz="2400" b="1" kern="1200" dirty="0">
            <a:solidFill>
              <a:srgbClr val="FFFF00"/>
            </a:solidFill>
          </a:endParaRPr>
        </a:p>
      </dsp:txBody>
      <dsp:txXfrm>
        <a:off x="6278070" y="79813"/>
        <a:ext cx="2358543" cy="1415125"/>
      </dsp:txXfrm>
    </dsp:sp>
    <dsp:sp modelId="{2C9B476A-66CA-4F60-9C58-15477C7F44E4}">
      <dsp:nvSpPr>
        <dsp:cNvPr id="0" name=""/>
        <dsp:cNvSpPr/>
      </dsp:nvSpPr>
      <dsp:spPr>
        <a:xfrm rot="5400000">
          <a:off x="5875152" y="2973942"/>
          <a:ext cx="1759081" cy="21226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B5B865-69D5-45ED-9A0B-A40C1F454B7E}">
      <dsp:nvSpPr>
        <dsp:cNvPr id="0" name=""/>
        <dsp:cNvSpPr/>
      </dsp:nvSpPr>
      <dsp:spPr>
        <a:xfrm>
          <a:off x="6278070" y="1848721"/>
          <a:ext cx="2358543" cy="1415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b="1" kern="1200" dirty="0" smtClean="0">
              <a:solidFill>
                <a:srgbClr val="FFFF00"/>
              </a:solidFill>
            </a:rPr>
            <a:t>PERCEPCIONCES SIMBOLICAS</a:t>
          </a:r>
          <a:endParaRPr lang="fr-FR" sz="2400" b="1" kern="1200" dirty="0">
            <a:solidFill>
              <a:srgbClr val="FFFF00"/>
            </a:solidFill>
          </a:endParaRPr>
        </a:p>
      </dsp:txBody>
      <dsp:txXfrm>
        <a:off x="6278070" y="1848721"/>
        <a:ext cx="2358543" cy="1415125"/>
      </dsp:txXfrm>
    </dsp:sp>
    <dsp:sp modelId="{871E9DF6-EC66-44B8-B7E6-067C411A893C}">
      <dsp:nvSpPr>
        <dsp:cNvPr id="0" name=""/>
        <dsp:cNvSpPr/>
      </dsp:nvSpPr>
      <dsp:spPr>
        <a:xfrm>
          <a:off x="6278070" y="3617628"/>
          <a:ext cx="2358543" cy="14151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PA" sz="2400" b="1" kern="1200" dirty="0" smtClean="0">
              <a:solidFill>
                <a:srgbClr val="FFFF00"/>
              </a:solidFill>
            </a:rPr>
            <a:t>NORMALIDAD </a:t>
          </a:r>
          <a:endParaRPr lang="fr-FR" sz="2400" b="1" kern="1200" dirty="0">
            <a:solidFill>
              <a:srgbClr val="FFFF00"/>
            </a:solidFill>
          </a:endParaRPr>
        </a:p>
      </dsp:txBody>
      <dsp:txXfrm>
        <a:off x="6278070" y="3617628"/>
        <a:ext cx="2358543" cy="14151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90F6B5-573F-49B1-8122-D083AEF8D34A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86C67-E0BA-46FD-A9DA-E8345E8174B8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fr-F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fr-F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0F333-C41A-4DA2-9179-F0D7238740BC}" type="datetimeFigureOut">
              <a:rPr lang="fr-FR" smtClean="0"/>
              <a:pPr/>
              <a:t>07/08/2010</a:t>
            </a:fld>
            <a:endParaRPr lang="fr-F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0BCC46-F199-41C8-A644-7D69A9752A64}" type="slidenum">
              <a:rPr lang="fr-FR" smtClean="0"/>
              <a:pPr/>
              <a:t>‹#›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60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PA" sz="4800" b="1" dirty="0" smtClean="0">
                <a:solidFill>
                  <a:srgbClr val="0070C0"/>
                </a:solidFill>
              </a:rPr>
              <a:t>CONCEPTO </a:t>
            </a:r>
            <a:r>
              <a:rPr lang="es-PA" sz="4800" b="1" dirty="0" smtClean="0">
                <a:solidFill>
                  <a:srgbClr val="0070C0"/>
                </a:solidFill>
              </a:rPr>
              <a:t>PSICOANALITICO DEL </a:t>
            </a:r>
            <a:r>
              <a:rPr lang="es-PA" sz="4800" b="1" dirty="0" smtClean="0">
                <a:solidFill>
                  <a:srgbClr val="0070C0"/>
                </a:solidFill>
              </a:rPr>
              <a:t>AUTISMO</a:t>
            </a:r>
            <a:endParaRPr lang="es-PA" sz="4800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Dra. </a:t>
            </a: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Eliane</a:t>
            </a: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Beladina</a:t>
            </a: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es-PA" b="1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III </a:t>
            </a:r>
            <a: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Simposio de Autismo y Patologías Afines</a:t>
            </a:r>
            <a:b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PA" sz="2000" b="1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Fundación Soy Capaz </a:t>
            </a:r>
            <a:br>
              <a:rPr lang="es-PA" sz="2000" b="1" i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PA" sz="2000" b="1" dirty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Sábado 03 de Octubre del </a:t>
            </a:r>
            <a: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2009</a:t>
            </a:r>
            <a:b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es-PA" sz="2000" b="1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Auditorio José Dolores Moscote, Universidad de Panamá</a:t>
            </a:r>
            <a:endParaRPr lang="es-PA" sz="2000" b="1" i="1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748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80038"/>
            <a:ext cx="1716088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31751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A" b="1" dirty="0" smtClean="0">
                <a:solidFill>
                  <a:srgbClr val="0070C0"/>
                </a:solidFill>
              </a:rPr>
              <a:t>APOYO A LA FAMILIA</a:t>
            </a:r>
            <a:br>
              <a:rPr lang="es-PA" b="1" dirty="0" smtClean="0">
                <a:solidFill>
                  <a:srgbClr val="0070C0"/>
                </a:solidFill>
              </a:rPr>
            </a:br>
            <a:r>
              <a:rPr lang="es-PA" b="1" dirty="0" smtClean="0">
                <a:solidFill>
                  <a:srgbClr val="0070C0"/>
                </a:solidFill>
              </a:rPr>
              <a:t>ACOMPAÑAMIENTO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EN GRUPOS</a:t>
            </a:r>
          </a:p>
          <a:p>
            <a:pPr lvl="1"/>
            <a:r>
              <a:rPr lang="es-PA" sz="3200" b="1" dirty="0" smtClean="0">
                <a:solidFill>
                  <a:schemeClr val="accent3">
                    <a:lumMod val="75000"/>
                  </a:schemeClr>
                </a:solidFill>
              </a:rPr>
              <a:t>Reuniones de padres ; Comentarios de lecturas </a:t>
            </a:r>
          </a:p>
          <a:p>
            <a:pPr lvl="1"/>
            <a:r>
              <a:rPr lang="es-PA" sz="3200" b="1" dirty="0" smtClean="0">
                <a:solidFill>
                  <a:schemeClr val="accent3">
                    <a:lumMod val="75000"/>
                  </a:schemeClr>
                </a:solidFill>
              </a:rPr>
              <a:t>Reflexiones </a:t>
            </a:r>
          </a:p>
          <a:p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EN INDIVIDUAL</a:t>
            </a:r>
          </a:p>
          <a:p>
            <a:pPr>
              <a:buNone/>
            </a:pP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	- Dar un lugar de escucha, sacar de la</a:t>
            </a:r>
          </a:p>
          <a:p>
            <a:pPr>
              <a:buNone/>
            </a:pP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        soledad </a:t>
            </a:r>
          </a:p>
          <a:p>
            <a:pPr>
              <a:buNone/>
            </a:pP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	- Reducir la </a:t>
            </a: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angustia</a:t>
            </a:r>
            <a:endParaRPr lang="fr-FR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A" b="1" dirty="0" smtClean="0">
                <a:solidFill>
                  <a:srgbClr val="0070C0"/>
                </a:solidFill>
              </a:rPr>
              <a:t>Autistas Escritores </a:t>
            </a:r>
            <a:r>
              <a:rPr lang="es-PA" b="1" dirty="0" smtClean="0">
                <a:solidFill>
                  <a:srgbClr val="0070C0"/>
                </a:solidFill>
              </a:rPr>
              <a:t>Sobre </a:t>
            </a:r>
            <a:r>
              <a:rPr lang="es-PA" b="1" dirty="0" smtClean="0">
                <a:solidFill>
                  <a:srgbClr val="0070C0"/>
                </a:solidFill>
              </a:rPr>
              <a:t>su </a:t>
            </a:r>
            <a:r>
              <a:rPr lang="es-PA" b="1" dirty="0" smtClean="0">
                <a:solidFill>
                  <a:srgbClr val="0070C0"/>
                </a:solidFill>
              </a:rPr>
              <a:t>H</a:t>
            </a:r>
            <a:r>
              <a:rPr lang="es-PA" b="1" dirty="0" smtClean="0">
                <a:solidFill>
                  <a:srgbClr val="0070C0"/>
                </a:solidFill>
              </a:rPr>
              <a:t>istoria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Donna</a:t>
            </a:r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Williams</a:t>
            </a:r>
            <a:endParaRPr lang="es-PA" sz="4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Sean </a:t>
            </a:r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Barron</a:t>
            </a:r>
            <a:endParaRPr lang="es-PA" sz="4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Temple </a:t>
            </a:r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Grandin</a:t>
            </a:r>
            <a:endParaRPr lang="es-PA" sz="4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Clara Park – Madre de </a:t>
            </a:r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Elly</a:t>
            </a:r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endParaRPr lang="fr-FR" sz="44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s-PA" sz="8000" b="1" dirty="0">
                <a:solidFill>
                  <a:schemeClr val="accent3">
                    <a:lumMod val="75000"/>
                  </a:schemeClr>
                </a:solidFill>
              </a:rPr>
              <a:t>G</a:t>
            </a:r>
            <a:r>
              <a:rPr lang="es-PA" sz="8000" b="1" dirty="0" smtClean="0">
                <a:solidFill>
                  <a:schemeClr val="accent3">
                    <a:lumMod val="75000"/>
                  </a:schemeClr>
                </a:solidFill>
              </a:rPr>
              <a:t>racias</a:t>
            </a:r>
            <a:endParaRPr lang="es-PA" sz="8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0" y="1950368"/>
            <a:ext cx="9144000" cy="208823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fundacionsoycapaz@yahoo.com</a:t>
            </a:r>
          </a:p>
          <a:p>
            <a:pPr algn="ctr">
              <a:defRPr/>
            </a:pP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www.fundacionsoycapaz.org</a:t>
            </a:r>
          </a:p>
          <a:p>
            <a:pPr algn="ctr">
              <a:defRPr/>
            </a:pPr>
            <a:r>
              <a:rPr lang="es-PA" sz="3600" b="1" dirty="0" smtClean="0">
                <a:solidFill>
                  <a:schemeClr val="bg2">
                    <a:lumMod val="50000"/>
                  </a:schemeClr>
                </a:solidFill>
              </a:rPr>
              <a:t>Síguenos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 en 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Facebook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 y Twitter : 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fundacionsoycapaz</a:t>
            </a:r>
            <a:r>
              <a:rPr lang="en-US" sz="3600" b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endParaRPr lang="en-US" sz="3600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defRPr/>
            </a:pPr>
            <a:r>
              <a:rPr lang="en-US" sz="4800" b="1" dirty="0" smtClean="0">
                <a:solidFill>
                  <a:schemeClr val="bg2">
                    <a:lumMod val="50000"/>
                  </a:schemeClr>
                </a:solidFill>
              </a:rPr>
              <a:t>507-226-4227</a:t>
            </a:r>
          </a:p>
          <a:p>
            <a:pPr algn="ctr">
              <a:defRPr/>
            </a:pPr>
            <a:endParaRPr lang="en-US" b="1" dirty="0" smtClean="0">
              <a:solidFill>
                <a:schemeClr val="bg2">
                  <a:lumMod val="50000"/>
                </a:schemeClr>
              </a:solidFill>
            </a:endParaRPr>
          </a:p>
          <a:p>
            <a:pPr algn="ctr">
              <a:defRPr/>
            </a:pPr>
            <a:endParaRPr lang="es-PA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105476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5913" y="4724400"/>
            <a:ext cx="2478087" cy="21336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  <p:pic>
        <p:nvPicPr>
          <p:cNvPr id="105477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648200"/>
            <a:ext cx="2566988" cy="2209800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A" dirty="0" smtClean="0">
                <a:solidFill>
                  <a:srgbClr val="0070C0"/>
                </a:solidFill>
              </a:rPr>
              <a:t/>
            </a:r>
            <a:br>
              <a:rPr lang="es-PA" dirty="0" smtClean="0">
                <a:solidFill>
                  <a:srgbClr val="0070C0"/>
                </a:solidFill>
              </a:rPr>
            </a:br>
            <a:r>
              <a:rPr lang="es-PA" b="1" dirty="0" smtClean="0">
                <a:solidFill>
                  <a:srgbClr val="0070C0"/>
                </a:solidFill>
              </a:rPr>
              <a:t>CONCEPTO PSICOANALITICO DEL AUTISMO</a:t>
            </a:r>
            <a:r>
              <a:rPr lang="es-PA" dirty="0" smtClean="0">
                <a:solidFill>
                  <a:srgbClr val="0070C0"/>
                </a:solidFill>
              </a:rPr>
              <a:t/>
            </a:r>
            <a:br>
              <a:rPr lang="es-PA" dirty="0" smtClean="0">
                <a:solidFill>
                  <a:srgbClr val="0070C0"/>
                </a:solidFill>
              </a:rPr>
            </a:br>
            <a:endParaRPr lang="fr-FR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En referencia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a: </a:t>
            </a:r>
            <a:endParaRPr lang="es-PA" sz="3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FREUD - (el padre de la psicoanálisis) </a:t>
            </a:r>
            <a:endParaRPr lang="es-PA" sz="3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La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escuela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inglesa</a:t>
            </a:r>
          </a:p>
          <a:p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Melanie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Klein -  W.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Bion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– D.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Winnicot</a:t>
            </a:r>
            <a:endParaRPr lang="es-PA" sz="3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Margaret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Malher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–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Frances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Tustin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– </a:t>
            </a:r>
            <a:endParaRPr lang="es-PA" sz="3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Jacques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Lacan Psicoanalista francés</a:t>
            </a:r>
          </a:p>
          <a:p>
            <a:endParaRPr lang="es-PA" sz="3600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s-PA" sz="36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endParaRPr lang="es-PA" sz="320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/>
            <a:endParaRPr lang="fr-FR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A" b="1" dirty="0" smtClean="0">
                <a:solidFill>
                  <a:srgbClr val="0070C0"/>
                </a:solidFill>
              </a:rPr>
              <a:t>El autismo infantil precoz en relación a la normalidad</a:t>
            </a:r>
            <a:endParaRPr lang="fr-FR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LAS HUELLAS</a:t>
            </a:r>
          </a:p>
          <a:p>
            <a:pPr lvl="1">
              <a:buNone/>
            </a:pP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Voz, sonidos ; Mirada ; Tacto ; Olfato.</a:t>
            </a:r>
          </a:p>
          <a:p>
            <a:pPr algn="ctr">
              <a:buNone/>
            </a:pP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(Etapa del autismo de </a:t>
            </a: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Kanner</a:t>
            </a: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) </a:t>
            </a:r>
          </a:p>
          <a:p>
            <a:pPr algn="ctr">
              <a:buNone/>
            </a:pPr>
            <a:r>
              <a:rPr lang="es-PA" b="1" dirty="0" smtClean="0">
                <a:solidFill>
                  <a:schemeClr val="accent3">
                    <a:lumMod val="75000"/>
                  </a:schemeClr>
                </a:solidFill>
              </a:rPr>
              <a:t>-----------------------------------</a:t>
            </a:r>
          </a:p>
          <a:p>
            <a:r>
              <a:rPr lang="es-PA" b="1" i="1" dirty="0" smtClean="0">
                <a:solidFill>
                  <a:schemeClr val="accent3">
                    <a:lumMod val="75000"/>
                  </a:schemeClr>
                </a:solidFill>
              </a:rPr>
              <a:t>Temple </a:t>
            </a:r>
            <a:r>
              <a:rPr lang="es-PA" b="1" i="1" dirty="0" smtClean="0">
                <a:solidFill>
                  <a:schemeClr val="accent3">
                    <a:lumMod val="75000"/>
                  </a:schemeClr>
                </a:solidFill>
              </a:rPr>
              <a:t>Grandin</a:t>
            </a:r>
            <a:r>
              <a:rPr lang="es-PA" b="1" i="1" dirty="0" smtClean="0">
                <a:solidFill>
                  <a:schemeClr val="accent3">
                    <a:lumMod val="75000"/>
                  </a:schemeClr>
                </a:solidFill>
              </a:rPr>
              <a:t> - Sean </a:t>
            </a:r>
            <a:r>
              <a:rPr lang="es-PA" b="1" i="1" dirty="0" smtClean="0">
                <a:solidFill>
                  <a:schemeClr val="accent3">
                    <a:lumMod val="75000"/>
                  </a:schemeClr>
                </a:solidFill>
              </a:rPr>
              <a:t>Barron</a:t>
            </a:r>
            <a:r>
              <a:rPr lang="es-PA" b="1" i="1" dirty="0" smtClean="0">
                <a:solidFill>
                  <a:schemeClr val="accent3">
                    <a:lumMod val="75000"/>
                  </a:schemeClr>
                </a:solidFill>
              </a:rPr>
              <a:t> (autistas de </a:t>
            </a:r>
            <a:r>
              <a:rPr lang="es-PA" b="1" i="1" dirty="0" smtClean="0">
                <a:solidFill>
                  <a:schemeClr val="accent3">
                    <a:lumMod val="75000"/>
                  </a:schemeClr>
                </a:solidFill>
              </a:rPr>
              <a:t>Kanner</a:t>
            </a:r>
            <a:r>
              <a:rPr lang="es-PA" b="1" i="1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r>
              <a:rPr lang="es-PA" b="1" i="1" dirty="0" smtClean="0">
                <a:solidFill>
                  <a:schemeClr val="accent3">
                    <a:lumMod val="75000"/>
                  </a:schemeClr>
                </a:solidFill>
              </a:rPr>
              <a:t>Leer : Henri </a:t>
            </a:r>
            <a:r>
              <a:rPr lang="es-PA" b="1" i="1" dirty="0" smtClean="0">
                <a:solidFill>
                  <a:schemeClr val="accent3">
                    <a:lumMod val="75000"/>
                  </a:schemeClr>
                </a:solidFill>
              </a:rPr>
              <a:t>Michaux</a:t>
            </a:r>
            <a:r>
              <a:rPr lang="es-PA" b="1" i="1" dirty="0" smtClean="0">
                <a:solidFill>
                  <a:schemeClr val="accent3">
                    <a:lumMod val="75000"/>
                  </a:schemeClr>
                </a:solidFill>
              </a:rPr>
              <a:t> (poeta),</a:t>
            </a:r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A" sz="4800" b="1" dirty="0" smtClean="0">
                <a:solidFill>
                  <a:srgbClr val="0070C0"/>
                </a:solidFill>
              </a:rPr>
              <a:t/>
            </a:r>
            <a:br>
              <a:rPr lang="es-PA" sz="4800" b="1" dirty="0" smtClean="0">
                <a:solidFill>
                  <a:srgbClr val="0070C0"/>
                </a:solidFill>
              </a:rPr>
            </a:br>
            <a:r>
              <a:rPr lang="es-PA" sz="4800" b="1" dirty="0" smtClean="0">
                <a:solidFill>
                  <a:srgbClr val="0070C0"/>
                </a:solidFill>
              </a:rPr>
              <a:t>IMAGENES</a:t>
            </a:r>
            <a:r>
              <a:rPr lang="es-PA" sz="4800" b="1" dirty="0" smtClean="0">
                <a:solidFill>
                  <a:srgbClr val="0070C0"/>
                </a:solidFill>
              </a:rPr>
              <a:t/>
            </a:r>
            <a:br>
              <a:rPr lang="es-PA" sz="4800" b="1" dirty="0" smtClean="0">
                <a:solidFill>
                  <a:srgbClr val="0070C0"/>
                </a:solidFill>
              </a:rPr>
            </a:br>
            <a:endParaRPr lang="fr-FR" sz="4800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Segunda etapa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activa</a:t>
            </a:r>
          </a:p>
          <a:p>
            <a:r>
              <a:rPr lang="es-PA" sz="3600" b="1" i="1" dirty="0" smtClean="0">
                <a:solidFill>
                  <a:schemeClr val="accent3">
                    <a:lumMod val="75000"/>
                  </a:schemeClr>
                </a:solidFill>
              </a:rPr>
              <a:t>Traducción </a:t>
            </a:r>
            <a:r>
              <a:rPr lang="es-PA" sz="3600" b="1" i="1" dirty="0" smtClean="0">
                <a:solidFill>
                  <a:schemeClr val="accent3">
                    <a:lumMod val="75000"/>
                  </a:schemeClr>
                </a:solidFill>
              </a:rPr>
              <a:t>en signos de </a:t>
            </a:r>
            <a:r>
              <a:rPr lang="es-PA" sz="3600" b="1" i="1" dirty="0" smtClean="0">
                <a:solidFill>
                  <a:schemeClr val="accent3">
                    <a:lumMod val="75000"/>
                  </a:schemeClr>
                </a:solidFill>
              </a:rPr>
              <a:t>percepción</a:t>
            </a:r>
          </a:p>
          <a:p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(Etapa </a:t>
            </a:r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del autismo </a:t>
            </a:r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Asperger)</a:t>
            </a:r>
          </a:p>
          <a:p>
            <a:r>
              <a:rPr lang="es-PA" sz="3600" b="1" i="1" dirty="0" smtClean="0">
                <a:solidFill>
                  <a:schemeClr val="accent3">
                    <a:lumMod val="75000"/>
                  </a:schemeClr>
                </a:solidFill>
              </a:rPr>
              <a:t>Las </a:t>
            </a:r>
            <a:r>
              <a:rPr lang="es-PA" sz="3600" b="1" i="1" dirty="0" smtClean="0">
                <a:solidFill>
                  <a:schemeClr val="accent3">
                    <a:lumMod val="75000"/>
                  </a:schemeClr>
                </a:solidFill>
              </a:rPr>
              <a:t>imágenes del sujeto autista  no son objetos son reproducciones de los objetos</a:t>
            </a:r>
          </a:p>
          <a:p>
            <a:endParaRPr lang="es-PA" sz="57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s-PA" sz="51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es-PA" sz="51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endParaRPr lang="es-PA" sz="51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fr-FR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A" b="1" dirty="0" smtClean="0">
                <a:solidFill>
                  <a:srgbClr val="0070C0"/>
                </a:solidFill>
              </a:rPr>
              <a:t>Paul </a:t>
            </a:r>
            <a:r>
              <a:rPr lang="es-PA" b="1" dirty="0" smtClean="0">
                <a:solidFill>
                  <a:srgbClr val="0070C0"/>
                </a:solidFill>
              </a:rPr>
              <a:t>Cezanne</a:t>
            </a:r>
            <a:r>
              <a:rPr lang="es-PA" b="1" dirty="0" smtClean="0">
                <a:solidFill>
                  <a:srgbClr val="0070C0"/>
                </a:solidFill>
              </a:rPr>
              <a:t> </a:t>
            </a:r>
            <a:br>
              <a:rPr lang="es-PA" b="1" dirty="0" smtClean="0">
                <a:solidFill>
                  <a:srgbClr val="0070C0"/>
                </a:solidFill>
              </a:rPr>
            </a:br>
            <a:r>
              <a:rPr lang="es-PA" b="1" dirty="0" smtClean="0">
                <a:solidFill>
                  <a:srgbClr val="0070C0"/>
                </a:solidFill>
              </a:rPr>
              <a:t>Montaña Santa Victoria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3 Marcador de contenido" descr="cezanne_st_victoire_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98372" y="1600200"/>
            <a:ext cx="5747255" cy="4525963"/>
          </a:xfrm>
        </p:spPr>
      </p:pic>
      <p:pic>
        <p:nvPicPr>
          <p:cNvPr id="5" name="Picture 7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A" sz="4000" b="1" dirty="0" smtClean="0">
                <a:solidFill>
                  <a:srgbClr val="0070C0"/>
                </a:solidFill>
              </a:rPr>
              <a:t>ETAPAS DE PRE Y SIMBOLIZACION</a:t>
            </a:r>
            <a:br>
              <a:rPr lang="es-PA" sz="4000" b="1" dirty="0" smtClean="0">
                <a:solidFill>
                  <a:srgbClr val="0070C0"/>
                </a:solidFill>
              </a:rPr>
            </a:br>
            <a:r>
              <a:rPr lang="es-PA" sz="3600" b="1" dirty="0" smtClean="0">
                <a:solidFill>
                  <a:srgbClr val="0070C0"/>
                </a:solidFill>
              </a:rPr>
              <a:t>Nacimiento a la </a:t>
            </a:r>
            <a:r>
              <a:rPr lang="es-PA" sz="3600" b="1" dirty="0" smtClean="0">
                <a:solidFill>
                  <a:srgbClr val="0070C0"/>
                </a:solidFill>
              </a:rPr>
              <a:t>subjetividad</a:t>
            </a:r>
            <a:endParaRPr lang="fr-FR" sz="3600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Objeto </a:t>
            </a:r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transicional de </a:t>
            </a:r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Winnicot</a:t>
            </a:r>
            <a:endParaRPr lang="es-PA" sz="4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Activación </a:t>
            </a:r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del lenguaje : </a:t>
            </a:r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Balbuceo</a:t>
            </a:r>
          </a:p>
          <a:p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Lenguaje </a:t>
            </a:r>
            <a:endParaRPr lang="es-PA" sz="4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es-PA" sz="4400" b="1" dirty="0" smtClean="0">
                <a:solidFill>
                  <a:schemeClr val="accent3">
                    <a:lumMod val="75000"/>
                  </a:schemeClr>
                </a:solidFill>
              </a:rPr>
              <a:t>Simbolización</a:t>
            </a:r>
            <a:endParaRPr lang="es-PA" sz="44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endParaRPr lang="es-PA" sz="4400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88640"/>
          <a:ext cx="864096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5 Conector recto de flecha"/>
          <p:cNvCxnSpPr/>
          <p:nvPr/>
        </p:nvCxnSpPr>
        <p:spPr>
          <a:xfrm>
            <a:off x="2857488" y="228599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 de flecha"/>
          <p:cNvCxnSpPr/>
          <p:nvPr/>
        </p:nvCxnSpPr>
        <p:spPr>
          <a:xfrm>
            <a:off x="5715008" y="2285992"/>
            <a:ext cx="50006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8 Flecha derecha"/>
          <p:cNvSpPr/>
          <p:nvPr/>
        </p:nvSpPr>
        <p:spPr>
          <a:xfrm>
            <a:off x="2627784" y="3212976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9 Flecha derecha"/>
          <p:cNvSpPr/>
          <p:nvPr/>
        </p:nvSpPr>
        <p:spPr>
          <a:xfrm>
            <a:off x="5652120" y="3212976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10 Flecha derecha"/>
          <p:cNvSpPr/>
          <p:nvPr/>
        </p:nvSpPr>
        <p:spPr>
          <a:xfrm>
            <a:off x="2555776" y="1412776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FFFF00"/>
              </a:solidFill>
            </a:endParaRPr>
          </a:p>
        </p:txBody>
      </p:sp>
      <p:sp>
        <p:nvSpPr>
          <p:cNvPr id="12" name="11 Flecha derecha"/>
          <p:cNvSpPr/>
          <p:nvPr/>
        </p:nvSpPr>
        <p:spPr>
          <a:xfrm>
            <a:off x="5609816" y="1412776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12 Flecha derecha"/>
          <p:cNvSpPr/>
          <p:nvPr/>
        </p:nvSpPr>
        <p:spPr>
          <a:xfrm>
            <a:off x="2555776" y="4869160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4" name="13 Flecha derecha"/>
          <p:cNvSpPr/>
          <p:nvPr/>
        </p:nvSpPr>
        <p:spPr>
          <a:xfrm>
            <a:off x="5681824" y="4888584"/>
            <a:ext cx="978408" cy="48463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5" name="Picture 7" descr="LOG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PA" sz="6000" b="1" dirty="0" smtClean="0">
                <a:solidFill>
                  <a:srgbClr val="0070C0"/>
                </a:solidFill>
              </a:rPr>
              <a:t/>
            </a:r>
            <a:br>
              <a:rPr lang="es-PA" sz="6000" b="1" dirty="0" smtClean="0">
                <a:solidFill>
                  <a:srgbClr val="0070C0"/>
                </a:solidFill>
              </a:rPr>
            </a:br>
            <a:r>
              <a:rPr lang="es-PA" sz="6000" b="1" dirty="0" smtClean="0">
                <a:solidFill>
                  <a:srgbClr val="0070C0"/>
                </a:solidFill>
              </a:rPr>
              <a:t>Método psicoanalítico</a:t>
            </a:r>
            <a:r>
              <a:rPr lang="es-PA" sz="6000" dirty="0" smtClean="0">
                <a:solidFill>
                  <a:srgbClr val="0070C0"/>
                </a:solidFill>
              </a:rPr>
              <a:t/>
            </a:r>
            <a:br>
              <a:rPr lang="es-PA" sz="6000" dirty="0" smtClean="0">
                <a:solidFill>
                  <a:srgbClr val="0070C0"/>
                </a:solidFill>
              </a:rPr>
            </a:br>
            <a:endParaRPr lang="fr-FR" sz="6000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Iniciar </a:t>
            </a:r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una relación de confianza </a:t>
            </a:r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;</a:t>
            </a:r>
            <a:endParaRPr lang="es-PA" sz="4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Identificar </a:t>
            </a:r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el “objeto del </a:t>
            </a:r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autista”</a:t>
            </a:r>
            <a:endParaRPr lang="es-PA" sz="40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Con </a:t>
            </a:r>
            <a:r>
              <a:rPr lang="es-PA" sz="4000" b="1" dirty="0" smtClean="0">
                <a:solidFill>
                  <a:schemeClr val="accent3">
                    <a:lumMod val="75000"/>
                  </a:schemeClr>
                </a:solidFill>
              </a:rPr>
              <a:t>su objeto, conducir  al autista hasta la etapa de reconquista del objeto transicional o lo mas cercano posible</a:t>
            </a:r>
            <a:endParaRPr lang="fr-FR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A" sz="5400" b="1" dirty="0" smtClean="0">
                <a:solidFill>
                  <a:srgbClr val="0070C0"/>
                </a:solidFill>
              </a:rPr>
              <a:t>Autores sobre el Autismo</a:t>
            </a:r>
            <a:endParaRPr lang="fr-FR" sz="5400" b="1" dirty="0">
              <a:solidFill>
                <a:srgbClr val="0070C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Esther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Bick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 “el objeto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sensual”</a:t>
            </a:r>
            <a:endParaRPr lang="es-PA" sz="36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marL="742950" indent="-742950">
              <a:buFont typeface="+mj-lt"/>
              <a:buAutoNum type="arabicPeriod"/>
            </a:pP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Frances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Tustin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“El Hueco negro de la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Psyche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”</a:t>
            </a:r>
          </a:p>
          <a:p>
            <a:pPr marL="742950" indent="-742950">
              <a:buFont typeface="+mj-lt"/>
              <a:buAutoNum type="arabicPeriod"/>
            </a:pP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Rosine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Lefort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“ El Nacimiento del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Otro”</a:t>
            </a:r>
          </a:p>
          <a:p>
            <a:pPr marL="742950" indent="-742950">
              <a:buFont typeface="+mj-lt"/>
              <a:buAutoNum type="arabicPeriod"/>
            </a:pP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Donald 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Meltzer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“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Dementelment</a:t>
            </a:r>
            <a:r>
              <a:rPr lang="es-PA" sz="3600" b="1" dirty="0" smtClean="0">
                <a:solidFill>
                  <a:schemeClr val="accent3">
                    <a:lumMod val="75000"/>
                  </a:schemeClr>
                </a:solidFill>
              </a:rPr>
              <a:t> del Yo”</a:t>
            </a:r>
            <a:endParaRPr lang="fr-FR" sz="36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pic>
        <p:nvPicPr>
          <p:cNvPr id="4" name="Picture 7" descr="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7913" y="5380038"/>
            <a:ext cx="1716087" cy="1477962"/>
          </a:xfrm>
          <a:prstGeom prst="rect">
            <a:avLst/>
          </a:prstGeom>
          <a:noFill/>
          <a:ln w="9525" algn="in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</TotalTime>
  <Words>269</Words>
  <Application>Microsoft Office PowerPoint</Application>
  <PresentationFormat>On-screen Show (4:3)</PresentationFormat>
  <Paragraphs>70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Tema de Office</vt:lpstr>
      <vt:lpstr>CONCEPTO PSICOANALITICO DEL AUTISMO</vt:lpstr>
      <vt:lpstr> CONCEPTO PSICOANALITICO DEL AUTISMO </vt:lpstr>
      <vt:lpstr>El autismo infantil precoz en relación a la normalidad</vt:lpstr>
      <vt:lpstr> IMAGENES </vt:lpstr>
      <vt:lpstr>Paul Cezanne  Montaña Santa Victoria</vt:lpstr>
      <vt:lpstr>ETAPAS DE PRE Y SIMBOLIZACION Nacimiento a la subjetividad</vt:lpstr>
      <vt:lpstr>Slide 7</vt:lpstr>
      <vt:lpstr> Método psicoanalítico </vt:lpstr>
      <vt:lpstr>Autores sobre el Autismo</vt:lpstr>
      <vt:lpstr>APOYO A LA FAMILIA ACOMPAÑAMIENTO</vt:lpstr>
      <vt:lpstr>Autistas Escritores Sobre su Historia</vt:lpstr>
      <vt:lpstr>Gracias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Clinicos de la obra Melanie Klein Esther Bick “el objeto sensual” Donald Winnicot “el objeto transicional” Frances Tustin “Hueco negro de la Psyche” Donald Meltzer “ dementelement del yo”</dc:title>
  <dc:creator>Eliane Beladina</dc:creator>
  <cp:lastModifiedBy>user</cp:lastModifiedBy>
  <cp:revision>83</cp:revision>
  <dcterms:created xsi:type="dcterms:W3CDTF">2009-09-23T19:06:49Z</dcterms:created>
  <dcterms:modified xsi:type="dcterms:W3CDTF">2010-08-07T13:09:04Z</dcterms:modified>
</cp:coreProperties>
</file>