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2" r:id="rId2"/>
    <p:sldId id="258" r:id="rId3"/>
    <p:sldId id="294" r:id="rId4"/>
    <p:sldId id="259" r:id="rId5"/>
    <p:sldId id="260" r:id="rId6"/>
    <p:sldId id="261" r:id="rId7"/>
    <p:sldId id="262" r:id="rId8"/>
    <p:sldId id="263" r:id="rId9"/>
    <p:sldId id="295" r:id="rId10"/>
    <p:sldId id="265" r:id="rId11"/>
    <p:sldId id="266" r:id="rId12"/>
    <p:sldId id="267" r:id="rId13"/>
    <p:sldId id="268" r:id="rId14"/>
    <p:sldId id="269" r:id="rId15"/>
    <p:sldId id="270" r:id="rId16"/>
    <p:sldId id="271" r:id="rId17"/>
    <p:sldId id="272" r:id="rId18"/>
    <p:sldId id="273" r:id="rId19"/>
    <p:sldId id="274" r:id="rId20"/>
    <p:sldId id="296" r:id="rId21"/>
    <p:sldId id="275" r:id="rId22"/>
    <p:sldId id="277" r:id="rId23"/>
    <p:sldId id="279" r:id="rId24"/>
    <p:sldId id="297" r:id="rId25"/>
    <p:sldId id="280" r:id="rId26"/>
    <p:sldId id="287" r:id="rId27"/>
    <p:sldId id="288" r:id="rId28"/>
    <p:sldId id="290" r:id="rId29"/>
    <p:sldId id="291" r:id="rId30"/>
    <p:sldId id="281" r:id="rId31"/>
    <p:sldId id="282" r:id="rId32"/>
    <p:sldId id="283" r:id="rId33"/>
    <p:sldId id="284" r:id="rId34"/>
    <p:sldId id="285" r:id="rId35"/>
    <p:sldId id="286" r:id="rId36"/>
    <p:sldId id="293" r:id="rId37"/>
  </p:sldIdLst>
  <p:sldSz cx="9144000" cy="6858000" type="screen4x3"/>
  <p:notesSz cx="6858000" cy="9144000"/>
  <p:defaultTextStyle>
    <a:defPPr>
      <a:defRPr lang="es-P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9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PA"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209491-3BF0-4454-8C44-8CFD29B94D79}" type="datetimeFigureOut">
              <a:rPr lang="es-PA"/>
              <a:pPr>
                <a:defRPr/>
              </a:pPr>
              <a:t>08/08/2010</a:t>
            </a:fld>
            <a:endParaRPr lang="es-PA"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A"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A"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PA"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4AADCDC-2C6A-4EA5-98F8-4FBA023AF9E8}" type="slidenum">
              <a:rPr lang="es-PA"/>
              <a:pPr>
                <a:defRPr/>
              </a:pPr>
              <a:t>‹#›</a:t>
            </a:fld>
            <a:endParaRPr lang="es-P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50A40C-ECD5-4F06-981D-90A7F59E489F}" type="slidenum">
              <a:rPr lang="es-PA" smtClean="0"/>
              <a:pPr fontAlgn="base">
                <a:spcBef>
                  <a:spcPct val="0"/>
                </a:spcBef>
                <a:spcAft>
                  <a:spcPct val="0"/>
                </a:spcAft>
                <a:defRPr/>
              </a:pPr>
              <a:t>21</a:t>
            </a:fld>
            <a:endParaRPr lang="es-P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A" dirty="0"/>
          </a:p>
        </p:txBody>
      </p:sp>
      <p:sp>
        <p:nvSpPr>
          <p:cNvPr id="4" name="Slide Number Placeholder 3"/>
          <p:cNvSpPr>
            <a:spLocks noGrp="1"/>
          </p:cNvSpPr>
          <p:nvPr>
            <p:ph type="sldNum" sz="quarter" idx="10"/>
          </p:nvPr>
        </p:nvSpPr>
        <p:spPr/>
        <p:txBody>
          <a:bodyPr/>
          <a:lstStyle/>
          <a:p>
            <a:pPr>
              <a:defRPr/>
            </a:pPr>
            <a:fld id="{24AADCDC-2C6A-4EA5-98F8-4FBA023AF9E8}" type="slidenum">
              <a:rPr lang="es-PA" smtClean="0"/>
              <a:pPr>
                <a:defRPr/>
              </a:pPr>
              <a:t>36</a:t>
            </a:fld>
            <a:endParaRPr lang="es-P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lvl1pPr>
              <a:defRPr/>
            </a:lvl1pPr>
          </a:lstStyle>
          <a:p>
            <a:pPr>
              <a:defRPr/>
            </a:pPr>
            <a:fld id="{3242D496-CCEA-4C82-8C5D-8BBBF450D877}" type="datetimeFigureOut">
              <a:rPr lang="es-PA"/>
              <a:pPr>
                <a:defRPr/>
              </a:pPr>
              <a:t>08/08/2010</a:t>
            </a:fld>
            <a:endParaRPr lang="es-PA" dirty="0"/>
          </a:p>
        </p:txBody>
      </p:sp>
      <p:sp>
        <p:nvSpPr>
          <p:cNvPr id="5" name="4 Marcador de pie de página"/>
          <p:cNvSpPr>
            <a:spLocks noGrp="1"/>
          </p:cNvSpPr>
          <p:nvPr>
            <p:ph type="ftr" sz="quarter" idx="11"/>
          </p:nvPr>
        </p:nvSpPr>
        <p:spPr/>
        <p:txBody>
          <a:bodyPr/>
          <a:lstStyle>
            <a:lvl1pPr>
              <a:defRPr/>
            </a:lvl1pPr>
          </a:lstStyle>
          <a:p>
            <a:pPr>
              <a:defRPr/>
            </a:pPr>
            <a:endParaRPr lang="es-PA" dirty="0"/>
          </a:p>
        </p:txBody>
      </p:sp>
      <p:sp>
        <p:nvSpPr>
          <p:cNvPr id="6" name="5 Marcador de número de diapositiva"/>
          <p:cNvSpPr>
            <a:spLocks noGrp="1"/>
          </p:cNvSpPr>
          <p:nvPr>
            <p:ph type="sldNum" sz="quarter" idx="12"/>
          </p:nvPr>
        </p:nvSpPr>
        <p:spPr/>
        <p:txBody>
          <a:bodyPr/>
          <a:lstStyle>
            <a:lvl1pPr>
              <a:defRPr/>
            </a:lvl1pPr>
          </a:lstStyle>
          <a:p>
            <a:pPr>
              <a:defRPr/>
            </a:pPr>
            <a:fld id="{B49F3F22-5635-4637-A3F3-1F04FF30ED51}" type="slidenum">
              <a:rPr lang="es-PA"/>
              <a:pPr>
                <a:defRPr/>
              </a:pPr>
              <a:t>‹#›</a:t>
            </a:fld>
            <a:endParaRPr lang="es-P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pPr>
              <a:defRPr/>
            </a:pPr>
            <a:fld id="{9DC1AB64-BF58-4B4B-B867-E2B837FB6427}" type="datetimeFigureOut">
              <a:rPr lang="es-PA"/>
              <a:pPr>
                <a:defRPr/>
              </a:pPr>
              <a:t>08/08/2010</a:t>
            </a:fld>
            <a:endParaRPr lang="es-PA" dirty="0"/>
          </a:p>
        </p:txBody>
      </p:sp>
      <p:sp>
        <p:nvSpPr>
          <p:cNvPr id="5" name="4 Marcador de pie de página"/>
          <p:cNvSpPr>
            <a:spLocks noGrp="1"/>
          </p:cNvSpPr>
          <p:nvPr>
            <p:ph type="ftr" sz="quarter" idx="11"/>
          </p:nvPr>
        </p:nvSpPr>
        <p:spPr/>
        <p:txBody>
          <a:bodyPr/>
          <a:lstStyle>
            <a:lvl1pPr>
              <a:defRPr/>
            </a:lvl1pPr>
          </a:lstStyle>
          <a:p>
            <a:pPr>
              <a:defRPr/>
            </a:pPr>
            <a:endParaRPr lang="es-PA" dirty="0"/>
          </a:p>
        </p:txBody>
      </p:sp>
      <p:sp>
        <p:nvSpPr>
          <p:cNvPr id="6" name="5 Marcador de número de diapositiva"/>
          <p:cNvSpPr>
            <a:spLocks noGrp="1"/>
          </p:cNvSpPr>
          <p:nvPr>
            <p:ph type="sldNum" sz="quarter" idx="12"/>
          </p:nvPr>
        </p:nvSpPr>
        <p:spPr/>
        <p:txBody>
          <a:bodyPr/>
          <a:lstStyle>
            <a:lvl1pPr>
              <a:defRPr/>
            </a:lvl1pPr>
          </a:lstStyle>
          <a:p>
            <a:pPr>
              <a:defRPr/>
            </a:pPr>
            <a:fld id="{B492EC27-7BFC-4478-B117-A3E7109925DE}" type="slidenum">
              <a:rPr lang="es-PA"/>
              <a:pPr>
                <a:defRPr/>
              </a:pPr>
              <a:t>‹#›</a:t>
            </a:fld>
            <a:endParaRPr lang="es-P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pPr>
              <a:defRPr/>
            </a:pPr>
            <a:fld id="{B26B5DA8-A4EB-4D99-A3BB-7AF9FFAD1862}" type="datetimeFigureOut">
              <a:rPr lang="es-PA"/>
              <a:pPr>
                <a:defRPr/>
              </a:pPr>
              <a:t>08/08/2010</a:t>
            </a:fld>
            <a:endParaRPr lang="es-PA" dirty="0"/>
          </a:p>
        </p:txBody>
      </p:sp>
      <p:sp>
        <p:nvSpPr>
          <p:cNvPr id="5" name="4 Marcador de pie de página"/>
          <p:cNvSpPr>
            <a:spLocks noGrp="1"/>
          </p:cNvSpPr>
          <p:nvPr>
            <p:ph type="ftr" sz="quarter" idx="11"/>
          </p:nvPr>
        </p:nvSpPr>
        <p:spPr/>
        <p:txBody>
          <a:bodyPr/>
          <a:lstStyle>
            <a:lvl1pPr>
              <a:defRPr/>
            </a:lvl1pPr>
          </a:lstStyle>
          <a:p>
            <a:pPr>
              <a:defRPr/>
            </a:pPr>
            <a:endParaRPr lang="es-PA" dirty="0"/>
          </a:p>
        </p:txBody>
      </p:sp>
      <p:sp>
        <p:nvSpPr>
          <p:cNvPr id="6" name="5 Marcador de número de diapositiva"/>
          <p:cNvSpPr>
            <a:spLocks noGrp="1"/>
          </p:cNvSpPr>
          <p:nvPr>
            <p:ph type="sldNum" sz="quarter" idx="12"/>
          </p:nvPr>
        </p:nvSpPr>
        <p:spPr/>
        <p:txBody>
          <a:bodyPr/>
          <a:lstStyle>
            <a:lvl1pPr>
              <a:defRPr/>
            </a:lvl1pPr>
          </a:lstStyle>
          <a:p>
            <a:pPr>
              <a:defRPr/>
            </a:pPr>
            <a:fld id="{4CB72ED5-9922-4BF8-9BCB-669091146941}" type="slidenum">
              <a:rPr lang="es-PA"/>
              <a:pPr>
                <a:defRPr/>
              </a:pPr>
              <a:t>‹#›</a:t>
            </a:fld>
            <a:endParaRPr lang="es-P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pPr>
              <a:defRPr/>
            </a:pPr>
            <a:fld id="{119F31CF-A693-48F7-8AC4-40E5BF6D9124}" type="datetimeFigureOut">
              <a:rPr lang="es-PA"/>
              <a:pPr>
                <a:defRPr/>
              </a:pPr>
              <a:t>08/08/2010</a:t>
            </a:fld>
            <a:endParaRPr lang="es-PA" dirty="0"/>
          </a:p>
        </p:txBody>
      </p:sp>
      <p:sp>
        <p:nvSpPr>
          <p:cNvPr id="5" name="4 Marcador de pie de página"/>
          <p:cNvSpPr>
            <a:spLocks noGrp="1"/>
          </p:cNvSpPr>
          <p:nvPr>
            <p:ph type="ftr" sz="quarter" idx="11"/>
          </p:nvPr>
        </p:nvSpPr>
        <p:spPr/>
        <p:txBody>
          <a:bodyPr/>
          <a:lstStyle>
            <a:lvl1pPr>
              <a:defRPr/>
            </a:lvl1pPr>
          </a:lstStyle>
          <a:p>
            <a:pPr>
              <a:defRPr/>
            </a:pPr>
            <a:endParaRPr lang="es-PA" dirty="0"/>
          </a:p>
        </p:txBody>
      </p:sp>
      <p:sp>
        <p:nvSpPr>
          <p:cNvPr id="6" name="5 Marcador de número de diapositiva"/>
          <p:cNvSpPr>
            <a:spLocks noGrp="1"/>
          </p:cNvSpPr>
          <p:nvPr>
            <p:ph type="sldNum" sz="quarter" idx="12"/>
          </p:nvPr>
        </p:nvSpPr>
        <p:spPr/>
        <p:txBody>
          <a:bodyPr/>
          <a:lstStyle>
            <a:lvl1pPr>
              <a:defRPr/>
            </a:lvl1pPr>
          </a:lstStyle>
          <a:p>
            <a:pPr>
              <a:defRPr/>
            </a:pPr>
            <a:fld id="{4D695CCA-0A81-4457-AD77-68E14707643F}" type="slidenum">
              <a:rPr lang="es-PA"/>
              <a:pPr>
                <a:defRPr/>
              </a:pPr>
              <a:t>‹#›</a:t>
            </a:fld>
            <a:endParaRPr lang="es-P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EAE50A8-B0FF-4C2F-9D05-9F9C6439E148}" type="datetimeFigureOut">
              <a:rPr lang="es-PA"/>
              <a:pPr>
                <a:defRPr/>
              </a:pPr>
              <a:t>08/08/2010</a:t>
            </a:fld>
            <a:endParaRPr lang="es-PA" dirty="0"/>
          </a:p>
        </p:txBody>
      </p:sp>
      <p:sp>
        <p:nvSpPr>
          <p:cNvPr id="5" name="4 Marcador de pie de página"/>
          <p:cNvSpPr>
            <a:spLocks noGrp="1"/>
          </p:cNvSpPr>
          <p:nvPr>
            <p:ph type="ftr" sz="quarter" idx="11"/>
          </p:nvPr>
        </p:nvSpPr>
        <p:spPr/>
        <p:txBody>
          <a:bodyPr/>
          <a:lstStyle>
            <a:lvl1pPr>
              <a:defRPr/>
            </a:lvl1pPr>
          </a:lstStyle>
          <a:p>
            <a:pPr>
              <a:defRPr/>
            </a:pPr>
            <a:endParaRPr lang="es-PA" dirty="0"/>
          </a:p>
        </p:txBody>
      </p:sp>
      <p:sp>
        <p:nvSpPr>
          <p:cNvPr id="6" name="5 Marcador de número de diapositiva"/>
          <p:cNvSpPr>
            <a:spLocks noGrp="1"/>
          </p:cNvSpPr>
          <p:nvPr>
            <p:ph type="sldNum" sz="quarter" idx="12"/>
          </p:nvPr>
        </p:nvSpPr>
        <p:spPr/>
        <p:txBody>
          <a:bodyPr/>
          <a:lstStyle>
            <a:lvl1pPr>
              <a:defRPr/>
            </a:lvl1pPr>
          </a:lstStyle>
          <a:p>
            <a:pPr>
              <a:defRPr/>
            </a:pPr>
            <a:fld id="{0088D6A4-6668-4E7D-8493-A129042AB837}" type="slidenum">
              <a:rPr lang="es-PA"/>
              <a:pPr>
                <a:defRPr/>
              </a:pPr>
              <a:t>‹#›</a:t>
            </a:fld>
            <a:endParaRPr lang="es-P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3 Marcador de fecha"/>
          <p:cNvSpPr>
            <a:spLocks noGrp="1"/>
          </p:cNvSpPr>
          <p:nvPr>
            <p:ph type="dt" sz="half" idx="10"/>
          </p:nvPr>
        </p:nvSpPr>
        <p:spPr/>
        <p:txBody>
          <a:bodyPr/>
          <a:lstStyle>
            <a:lvl1pPr>
              <a:defRPr/>
            </a:lvl1pPr>
          </a:lstStyle>
          <a:p>
            <a:pPr>
              <a:defRPr/>
            </a:pPr>
            <a:fld id="{D1CFD03E-373B-44CD-A0FD-F1BD34290BAE}" type="datetimeFigureOut">
              <a:rPr lang="es-PA"/>
              <a:pPr>
                <a:defRPr/>
              </a:pPr>
              <a:t>08/08/2010</a:t>
            </a:fld>
            <a:endParaRPr lang="es-PA" dirty="0"/>
          </a:p>
        </p:txBody>
      </p:sp>
      <p:sp>
        <p:nvSpPr>
          <p:cNvPr id="6" name="4 Marcador de pie de página"/>
          <p:cNvSpPr>
            <a:spLocks noGrp="1"/>
          </p:cNvSpPr>
          <p:nvPr>
            <p:ph type="ftr" sz="quarter" idx="11"/>
          </p:nvPr>
        </p:nvSpPr>
        <p:spPr/>
        <p:txBody>
          <a:bodyPr/>
          <a:lstStyle>
            <a:lvl1pPr>
              <a:defRPr/>
            </a:lvl1pPr>
          </a:lstStyle>
          <a:p>
            <a:pPr>
              <a:defRPr/>
            </a:pPr>
            <a:endParaRPr lang="es-PA" dirty="0"/>
          </a:p>
        </p:txBody>
      </p:sp>
      <p:sp>
        <p:nvSpPr>
          <p:cNvPr id="7" name="5 Marcador de número de diapositiva"/>
          <p:cNvSpPr>
            <a:spLocks noGrp="1"/>
          </p:cNvSpPr>
          <p:nvPr>
            <p:ph type="sldNum" sz="quarter" idx="12"/>
          </p:nvPr>
        </p:nvSpPr>
        <p:spPr/>
        <p:txBody>
          <a:bodyPr/>
          <a:lstStyle>
            <a:lvl1pPr>
              <a:defRPr/>
            </a:lvl1pPr>
          </a:lstStyle>
          <a:p>
            <a:pPr>
              <a:defRPr/>
            </a:pPr>
            <a:fld id="{199940BC-56A8-4432-8EB3-C6017870F527}" type="slidenum">
              <a:rPr lang="es-PA"/>
              <a:pPr>
                <a:defRPr/>
              </a:pPr>
              <a:t>‹#›</a:t>
            </a:fld>
            <a:endParaRPr lang="es-P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3 Marcador de fecha"/>
          <p:cNvSpPr>
            <a:spLocks noGrp="1"/>
          </p:cNvSpPr>
          <p:nvPr>
            <p:ph type="dt" sz="half" idx="10"/>
          </p:nvPr>
        </p:nvSpPr>
        <p:spPr/>
        <p:txBody>
          <a:bodyPr/>
          <a:lstStyle>
            <a:lvl1pPr>
              <a:defRPr/>
            </a:lvl1pPr>
          </a:lstStyle>
          <a:p>
            <a:pPr>
              <a:defRPr/>
            </a:pPr>
            <a:fld id="{59C3DF8E-DE3A-425F-80A5-7324AFE6A0E9}" type="datetimeFigureOut">
              <a:rPr lang="es-PA"/>
              <a:pPr>
                <a:defRPr/>
              </a:pPr>
              <a:t>08/08/2010</a:t>
            </a:fld>
            <a:endParaRPr lang="es-PA" dirty="0"/>
          </a:p>
        </p:txBody>
      </p:sp>
      <p:sp>
        <p:nvSpPr>
          <p:cNvPr id="8" name="4 Marcador de pie de página"/>
          <p:cNvSpPr>
            <a:spLocks noGrp="1"/>
          </p:cNvSpPr>
          <p:nvPr>
            <p:ph type="ftr" sz="quarter" idx="11"/>
          </p:nvPr>
        </p:nvSpPr>
        <p:spPr/>
        <p:txBody>
          <a:bodyPr/>
          <a:lstStyle>
            <a:lvl1pPr>
              <a:defRPr/>
            </a:lvl1pPr>
          </a:lstStyle>
          <a:p>
            <a:pPr>
              <a:defRPr/>
            </a:pPr>
            <a:endParaRPr lang="es-PA" dirty="0"/>
          </a:p>
        </p:txBody>
      </p:sp>
      <p:sp>
        <p:nvSpPr>
          <p:cNvPr id="9" name="5 Marcador de número de diapositiva"/>
          <p:cNvSpPr>
            <a:spLocks noGrp="1"/>
          </p:cNvSpPr>
          <p:nvPr>
            <p:ph type="sldNum" sz="quarter" idx="12"/>
          </p:nvPr>
        </p:nvSpPr>
        <p:spPr/>
        <p:txBody>
          <a:bodyPr/>
          <a:lstStyle>
            <a:lvl1pPr>
              <a:defRPr/>
            </a:lvl1pPr>
          </a:lstStyle>
          <a:p>
            <a:pPr>
              <a:defRPr/>
            </a:pPr>
            <a:fld id="{AE88A194-4C77-4207-A761-3AC7A50A04DF}" type="slidenum">
              <a:rPr lang="es-PA"/>
              <a:pPr>
                <a:defRPr/>
              </a:pPr>
              <a:t>‹#›</a:t>
            </a:fld>
            <a:endParaRPr lang="es-P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3 Marcador de fecha"/>
          <p:cNvSpPr>
            <a:spLocks noGrp="1"/>
          </p:cNvSpPr>
          <p:nvPr>
            <p:ph type="dt" sz="half" idx="10"/>
          </p:nvPr>
        </p:nvSpPr>
        <p:spPr/>
        <p:txBody>
          <a:bodyPr/>
          <a:lstStyle>
            <a:lvl1pPr>
              <a:defRPr/>
            </a:lvl1pPr>
          </a:lstStyle>
          <a:p>
            <a:pPr>
              <a:defRPr/>
            </a:pPr>
            <a:fld id="{AA17AF2B-D477-4278-953B-A5D8778FE586}" type="datetimeFigureOut">
              <a:rPr lang="es-PA"/>
              <a:pPr>
                <a:defRPr/>
              </a:pPr>
              <a:t>08/08/2010</a:t>
            </a:fld>
            <a:endParaRPr lang="es-PA" dirty="0"/>
          </a:p>
        </p:txBody>
      </p:sp>
      <p:sp>
        <p:nvSpPr>
          <p:cNvPr id="4" name="4 Marcador de pie de página"/>
          <p:cNvSpPr>
            <a:spLocks noGrp="1"/>
          </p:cNvSpPr>
          <p:nvPr>
            <p:ph type="ftr" sz="quarter" idx="11"/>
          </p:nvPr>
        </p:nvSpPr>
        <p:spPr/>
        <p:txBody>
          <a:bodyPr/>
          <a:lstStyle>
            <a:lvl1pPr>
              <a:defRPr/>
            </a:lvl1pPr>
          </a:lstStyle>
          <a:p>
            <a:pPr>
              <a:defRPr/>
            </a:pPr>
            <a:endParaRPr lang="es-PA" dirty="0"/>
          </a:p>
        </p:txBody>
      </p:sp>
      <p:sp>
        <p:nvSpPr>
          <p:cNvPr id="5" name="5 Marcador de número de diapositiva"/>
          <p:cNvSpPr>
            <a:spLocks noGrp="1"/>
          </p:cNvSpPr>
          <p:nvPr>
            <p:ph type="sldNum" sz="quarter" idx="12"/>
          </p:nvPr>
        </p:nvSpPr>
        <p:spPr/>
        <p:txBody>
          <a:bodyPr/>
          <a:lstStyle>
            <a:lvl1pPr>
              <a:defRPr/>
            </a:lvl1pPr>
          </a:lstStyle>
          <a:p>
            <a:pPr>
              <a:defRPr/>
            </a:pPr>
            <a:fld id="{02AEB55E-5868-48D2-A59B-F134E40915D3}" type="slidenum">
              <a:rPr lang="es-PA"/>
              <a:pPr>
                <a:defRPr/>
              </a:pPr>
              <a:t>‹#›</a:t>
            </a:fld>
            <a:endParaRPr lang="es-P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EE52F32-68ED-424E-99BE-26658EFC7C58}" type="datetimeFigureOut">
              <a:rPr lang="es-PA"/>
              <a:pPr>
                <a:defRPr/>
              </a:pPr>
              <a:t>08/08/2010</a:t>
            </a:fld>
            <a:endParaRPr lang="es-PA" dirty="0"/>
          </a:p>
        </p:txBody>
      </p:sp>
      <p:sp>
        <p:nvSpPr>
          <p:cNvPr id="3" name="4 Marcador de pie de página"/>
          <p:cNvSpPr>
            <a:spLocks noGrp="1"/>
          </p:cNvSpPr>
          <p:nvPr>
            <p:ph type="ftr" sz="quarter" idx="11"/>
          </p:nvPr>
        </p:nvSpPr>
        <p:spPr/>
        <p:txBody>
          <a:bodyPr/>
          <a:lstStyle>
            <a:lvl1pPr>
              <a:defRPr/>
            </a:lvl1pPr>
          </a:lstStyle>
          <a:p>
            <a:pPr>
              <a:defRPr/>
            </a:pPr>
            <a:endParaRPr lang="es-PA" dirty="0"/>
          </a:p>
        </p:txBody>
      </p:sp>
      <p:sp>
        <p:nvSpPr>
          <p:cNvPr id="4" name="5 Marcador de número de diapositiva"/>
          <p:cNvSpPr>
            <a:spLocks noGrp="1"/>
          </p:cNvSpPr>
          <p:nvPr>
            <p:ph type="sldNum" sz="quarter" idx="12"/>
          </p:nvPr>
        </p:nvSpPr>
        <p:spPr/>
        <p:txBody>
          <a:bodyPr/>
          <a:lstStyle>
            <a:lvl1pPr>
              <a:defRPr/>
            </a:lvl1pPr>
          </a:lstStyle>
          <a:p>
            <a:pPr>
              <a:defRPr/>
            </a:pPr>
            <a:fld id="{3D3F81E4-56F4-4824-AA5C-B61546744E5E}" type="slidenum">
              <a:rPr lang="es-PA"/>
              <a:pPr>
                <a:defRPr/>
              </a:pPr>
              <a:t>‹#›</a:t>
            </a:fld>
            <a:endParaRPr lang="es-P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8650A90-3A01-4376-A77F-58B485950093}" type="datetimeFigureOut">
              <a:rPr lang="es-PA"/>
              <a:pPr>
                <a:defRPr/>
              </a:pPr>
              <a:t>08/08/2010</a:t>
            </a:fld>
            <a:endParaRPr lang="es-PA" dirty="0"/>
          </a:p>
        </p:txBody>
      </p:sp>
      <p:sp>
        <p:nvSpPr>
          <p:cNvPr id="6" name="4 Marcador de pie de página"/>
          <p:cNvSpPr>
            <a:spLocks noGrp="1"/>
          </p:cNvSpPr>
          <p:nvPr>
            <p:ph type="ftr" sz="quarter" idx="11"/>
          </p:nvPr>
        </p:nvSpPr>
        <p:spPr/>
        <p:txBody>
          <a:bodyPr/>
          <a:lstStyle>
            <a:lvl1pPr>
              <a:defRPr/>
            </a:lvl1pPr>
          </a:lstStyle>
          <a:p>
            <a:pPr>
              <a:defRPr/>
            </a:pPr>
            <a:endParaRPr lang="es-PA" dirty="0"/>
          </a:p>
        </p:txBody>
      </p:sp>
      <p:sp>
        <p:nvSpPr>
          <p:cNvPr id="7" name="5 Marcador de número de diapositiva"/>
          <p:cNvSpPr>
            <a:spLocks noGrp="1"/>
          </p:cNvSpPr>
          <p:nvPr>
            <p:ph type="sldNum" sz="quarter" idx="12"/>
          </p:nvPr>
        </p:nvSpPr>
        <p:spPr/>
        <p:txBody>
          <a:bodyPr/>
          <a:lstStyle>
            <a:lvl1pPr>
              <a:defRPr/>
            </a:lvl1pPr>
          </a:lstStyle>
          <a:p>
            <a:pPr>
              <a:defRPr/>
            </a:pPr>
            <a:fld id="{3C369D32-5432-4B56-8BAD-7DAA2F3750D2}" type="slidenum">
              <a:rPr lang="es-PA"/>
              <a:pPr>
                <a:defRPr/>
              </a:pPr>
              <a:t>‹#›</a:t>
            </a:fld>
            <a:endParaRPr lang="es-P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A"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64C2A6-1E19-4150-BA6D-A31E3AC0BB2E}" type="datetimeFigureOut">
              <a:rPr lang="es-PA"/>
              <a:pPr>
                <a:defRPr/>
              </a:pPr>
              <a:t>08/08/2010</a:t>
            </a:fld>
            <a:endParaRPr lang="es-PA" dirty="0"/>
          </a:p>
        </p:txBody>
      </p:sp>
      <p:sp>
        <p:nvSpPr>
          <p:cNvPr id="6" name="4 Marcador de pie de página"/>
          <p:cNvSpPr>
            <a:spLocks noGrp="1"/>
          </p:cNvSpPr>
          <p:nvPr>
            <p:ph type="ftr" sz="quarter" idx="11"/>
          </p:nvPr>
        </p:nvSpPr>
        <p:spPr/>
        <p:txBody>
          <a:bodyPr/>
          <a:lstStyle>
            <a:lvl1pPr>
              <a:defRPr/>
            </a:lvl1pPr>
          </a:lstStyle>
          <a:p>
            <a:pPr>
              <a:defRPr/>
            </a:pPr>
            <a:endParaRPr lang="es-PA" dirty="0"/>
          </a:p>
        </p:txBody>
      </p:sp>
      <p:sp>
        <p:nvSpPr>
          <p:cNvPr id="7" name="5 Marcador de número de diapositiva"/>
          <p:cNvSpPr>
            <a:spLocks noGrp="1"/>
          </p:cNvSpPr>
          <p:nvPr>
            <p:ph type="sldNum" sz="quarter" idx="12"/>
          </p:nvPr>
        </p:nvSpPr>
        <p:spPr/>
        <p:txBody>
          <a:bodyPr/>
          <a:lstStyle>
            <a:lvl1pPr>
              <a:defRPr/>
            </a:lvl1pPr>
          </a:lstStyle>
          <a:p>
            <a:pPr>
              <a:defRPr/>
            </a:pPr>
            <a:fld id="{8C2AED15-F319-495D-9F0D-DC356AB42B76}" type="slidenum">
              <a:rPr lang="es-PA"/>
              <a:pPr>
                <a:defRPr/>
              </a:pPr>
              <a:t>‹#›</a:t>
            </a:fld>
            <a:endParaRPr lang="es-P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A"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A7C72E2-5475-4390-A87A-D9B6C84D9A0C}" type="datetimeFigureOut">
              <a:rPr lang="es-PA"/>
              <a:pPr>
                <a:defRPr/>
              </a:pPr>
              <a:t>08/08/2010</a:t>
            </a:fld>
            <a:endParaRPr lang="es-PA"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A"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C4E0C07-2834-4CF9-BCC9-DC73116ED5BE}" type="slidenum">
              <a:rPr lang="es-PA"/>
              <a:pPr>
                <a:defRPr/>
              </a:pPr>
              <a:t>‹#›</a:t>
            </a:fld>
            <a:endParaRPr lang="es-P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1.jpeg"/><Relationship Id="rId2" Type="http://schemas.openxmlformats.org/officeDocument/2006/relationships/image" Target="../media/image15.gif"/><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file:///C:\Users\Sonia%20Trotman\Desktop\PROYECTO%20MEDUCA\Presentaci&#243;n1.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http://bp1.blogger.com/_l6gTyOcj3zY/Rvqa1Fxd4aI/AAAAAAAAApo/U_q8FBX0x5g/s1600/A-ni%C3%83%C2%B1o+huevo+1.jp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8" y="1340768"/>
            <a:ext cx="6084168" cy="1470025"/>
          </a:xfrm>
        </p:spPr>
        <p:txBody>
          <a:bodyPr>
            <a:noAutofit/>
          </a:bodyPr>
          <a:lstStyle/>
          <a:p>
            <a:pPr eaLnBrk="1" hangingPunct="1">
              <a:defRPr/>
            </a:pPr>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PROCESO DE </a:t>
            </a:r>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LECTO-ESCRITURA </a:t>
            </a:r>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 NIÑOS </a:t>
            </a:r>
            <a:r>
              <a:rPr lang="es-P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AUTISTAS</a:t>
            </a:r>
            <a:endParaRPr lang="es-PA" sz="4800" b="1" dirty="0">
              <a:solidFill>
                <a:schemeClr val="accent5">
                  <a:lumMod val="50000"/>
                </a:schemeClr>
              </a:solidFill>
            </a:endParaRPr>
          </a:p>
        </p:txBody>
      </p:sp>
      <p:sp>
        <p:nvSpPr>
          <p:cNvPr id="2051" name="Subtitle 2"/>
          <p:cNvSpPr>
            <a:spLocks noGrp="1"/>
          </p:cNvSpPr>
          <p:nvPr>
            <p:ph type="subTitle" idx="1"/>
          </p:nvPr>
        </p:nvSpPr>
        <p:spPr>
          <a:xfrm>
            <a:off x="1267544" y="3573016"/>
            <a:ext cx="6400800" cy="1752600"/>
          </a:xfrm>
        </p:spPr>
        <p:txBody>
          <a:bodyPr/>
          <a:lstStyle/>
          <a:p>
            <a:pPr eaLnBrk="1" fontAlgn="auto" hangingPunct="1">
              <a:spcAft>
                <a:spcPts val="0"/>
              </a:spcAft>
              <a:buClr>
                <a:schemeClr val="accent3"/>
              </a:buClr>
              <a:defRPr/>
            </a:pPr>
            <a:r>
              <a:rPr lang="es-PA" sz="2400" b="1" dirty="0" smtClean="0">
                <a:solidFill>
                  <a:srgbClr val="0070C0"/>
                </a:solidFill>
              </a:rPr>
              <a:t>MAGISTER  SONIA TROTMAN</a:t>
            </a:r>
          </a:p>
          <a:p>
            <a:pPr eaLnBrk="1" hangingPunct="1"/>
            <a:r>
              <a:rPr lang="es-PA" sz="2000" b="1" dirty="0" smtClean="0">
                <a:solidFill>
                  <a:srgbClr val="0070C0"/>
                </a:solidFill>
              </a:rPr>
              <a:t>III </a:t>
            </a:r>
            <a:r>
              <a:rPr lang="es-PA" sz="2000" b="1" dirty="0" smtClean="0">
                <a:solidFill>
                  <a:srgbClr val="0070C0"/>
                </a:solidFill>
              </a:rPr>
              <a:t>Simposio de Autismo y Patologías Afines</a:t>
            </a:r>
            <a:br>
              <a:rPr lang="es-PA" sz="2000" b="1" dirty="0" smtClean="0">
                <a:solidFill>
                  <a:srgbClr val="0070C0"/>
                </a:solidFill>
              </a:rPr>
            </a:br>
            <a:r>
              <a:rPr lang="es-PA" sz="2000" b="1" i="1" dirty="0" smtClean="0">
                <a:solidFill>
                  <a:srgbClr val="0070C0"/>
                </a:solidFill>
              </a:rPr>
              <a:t>Fundación Soy Capaz </a:t>
            </a:r>
            <a:br>
              <a:rPr lang="es-PA" sz="2000" b="1" i="1" dirty="0" smtClean="0">
                <a:solidFill>
                  <a:srgbClr val="0070C0"/>
                </a:solidFill>
              </a:rPr>
            </a:br>
            <a:r>
              <a:rPr lang="es-PA" sz="2000" b="1" dirty="0" smtClean="0">
                <a:solidFill>
                  <a:srgbClr val="0070C0"/>
                </a:solidFill>
                <a:cs typeface="Times New Roman" pitchFamily="18" charset="0"/>
              </a:rPr>
              <a:t>Sábado 03 de Octubre del 2009</a:t>
            </a:r>
            <a:r>
              <a:rPr lang="es-PA" sz="2000" b="1" dirty="0" smtClean="0">
                <a:solidFill>
                  <a:srgbClr val="0070C0"/>
                </a:solidFill>
              </a:rPr>
              <a:t/>
            </a:r>
            <a:br>
              <a:rPr lang="es-PA" sz="2000" b="1" dirty="0" smtClean="0">
                <a:solidFill>
                  <a:srgbClr val="0070C0"/>
                </a:solidFill>
              </a:rPr>
            </a:br>
            <a:r>
              <a:rPr lang="es-PA" sz="2000" b="1" dirty="0" smtClean="0">
                <a:solidFill>
                  <a:srgbClr val="0070C0"/>
                </a:solidFill>
              </a:rPr>
              <a:t>Auditorio José Dolores </a:t>
            </a:r>
            <a:r>
              <a:rPr lang="es-PA" sz="2000" b="1" dirty="0" smtClean="0">
                <a:solidFill>
                  <a:srgbClr val="0070C0"/>
                </a:solidFill>
              </a:rPr>
              <a:t>Moscote</a:t>
            </a:r>
            <a:r>
              <a:rPr lang="es-PA" sz="2000" b="1" dirty="0" smtClean="0">
                <a:solidFill>
                  <a:srgbClr val="0070C0"/>
                </a:solidFill>
              </a:rPr>
              <a:t>, Universidad de Panamá</a:t>
            </a:r>
            <a:endParaRPr lang="es-PA" sz="2000" b="1" i="1" dirty="0" smtClean="0">
              <a:solidFill>
                <a:srgbClr val="0070C0"/>
              </a:solidFill>
            </a:endParaRPr>
          </a:p>
        </p:txBody>
      </p:sp>
      <p:pic>
        <p:nvPicPr>
          <p:cNvPr id="2052" name="Picture 7" descr="LOGO"/>
          <p:cNvPicPr>
            <a:picLocks noChangeAspect="1" noChangeArrowheads="1"/>
          </p:cNvPicPr>
          <p:nvPr/>
        </p:nvPicPr>
        <p:blipFill>
          <a:blip r:embed="rId2" cstate="print"/>
          <a:srcRect/>
          <a:stretch>
            <a:fillRect/>
          </a:stretch>
        </p:blipFill>
        <p:spPr bwMode="auto">
          <a:xfrm>
            <a:off x="0" y="5380038"/>
            <a:ext cx="1716088" cy="1477962"/>
          </a:xfrm>
          <a:prstGeom prst="rect">
            <a:avLst/>
          </a:prstGeom>
          <a:noFill/>
          <a:ln w="9525" algn="in">
            <a:noFill/>
            <a:miter lim="800000"/>
            <a:headEnd/>
            <a:tailEnd/>
          </a:ln>
        </p:spPr>
      </p:pic>
      <p:pic>
        <p:nvPicPr>
          <p:cNvPr id="2053" name="Picture 7" descr="LOGO"/>
          <p:cNvPicPr>
            <a:picLocks noChangeAspect="1" noChangeArrowheads="1"/>
          </p:cNvPicPr>
          <p:nvPr/>
        </p:nvPicPr>
        <p:blipFill>
          <a:blip r:embed="rId2" cstate="print"/>
          <a:srcRect/>
          <a:stretch>
            <a:fillRect/>
          </a:stretch>
        </p:blipFill>
        <p:spPr bwMode="auto">
          <a:xfrm>
            <a:off x="7464425" y="5335414"/>
            <a:ext cx="1716087" cy="1477962"/>
          </a:xfrm>
          <a:prstGeom prst="rect">
            <a:avLst/>
          </a:prstGeom>
          <a:noFill/>
          <a:ln w="9525" algn="in">
            <a:noFill/>
            <a:miter lim="800000"/>
            <a:headEnd/>
            <a:tailEnd/>
          </a:ln>
        </p:spPr>
      </p:pic>
      <p:pic>
        <p:nvPicPr>
          <p:cNvPr id="8" name="Picture 3" descr="abc"/>
          <p:cNvPicPr>
            <a:picLocks noChangeAspect="1" noChangeArrowheads="1"/>
          </p:cNvPicPr>
          <p:nvPr/>
        </p:nvPicPr>
        <p:blipFill>
          <a:blip r:embed="rId3" cstate="print"/>
          <a:srcRect/>
          <a:stretch>
            <a:fillRect/>
          </a:stretch>
        </p:blipFill>
        <p:spPr bwMode="auto">
          <a:xfrm>
            <a:off x="6228184" y="476672"/>
            <a:ext cx="2741264" cy="2664296"/>
          </a:xfrm>
          <a:prstGeom prst="rect">
            <a:avLst/>
          </a:prstGeom>
          <a:noFill/>
          <a:ln w="9525">
            <a:noFill/>
            <a:miter lim="800000"/>
            <a:headEnd/>
            <a:tailEnd/>
          </a:ln>
        </p:spPr>
      </p:pic>
      <p:sp>
        <p:nvSpPr>
          <p:cNvPr id="9" name="4 Rectángulo"/>
          <p:cNvSpPr/>
          <p:nvPr/>
        </p:nvSpPr>
        <p:spPr>
          <a:xfrm rot="1241441">
            <a:off x="5996490" y="2437567"/>
            <a:ext cx="1078177" cy="923330"/>
          </a:xfrm>
          <a:prstGeom prst="rect">
            <a:avLst/>
          </a:prstGeom>
          <a:noFill/>
        </p:spPr>
        <p:txBody>
          <a:bodyPr>
            <a:spAutoFit/>
          </a:bodyPr>
          <a:lstStyle/>
          <a:p>
            <a:pPr algn="ctr" fontAlgn="auto">
              <a:spcBef>
                <a:spcPts val="0"/>
              </a:spcBef>
              <a:spcAft>
                <a:spcPts val="0"/>
              </a:spcAft>
              <a:defRPr/>
            </a:pPr>
            <a:r>
              <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a</a:t>
            </a:r>
          </a:p>
        </p:txBody>
      </p:sp>
      <p:sp>
        <p:nvSpPr>
          <p:cNvPr id="10" name="5 Rectángulo"/>
          <p:cNvSpPr/>
          <p:nvPr/>
        </p:nvSpPr>
        <p:spPr>
          <a:xfrm rot="19983075">
            <a:off x="7965176" y="3323159"/>
            <a:ext cx="1025266"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a</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glow rad="228600">
              <a:schemeClr val="accent3">
                <a:satMod val="175000"/>
                <a:alpha val="40000"/>
              </a:schemeClr>
            </a:glow>
            <a:outerShdw blurRad="51500" dist="254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rtlCol="0">
            <a:normAutofit/>
          </a:bodyPr>
          <a:lstStyle/>
          <a:p>
            <a:pPr eaLnBrk="1" fontAlgn="auto" hangingPunct="1">
              <a:spcAft>
                <a:spcPts val="0"/>
              </a:spcAft>
              <a:defRPr/>
            </a:pPr>
            <a:r>
              <a:rPr lang="es-PA" sz="4800" b="1" dirty="0" smtClean="0">
                <a:solidFill>
                  <a:srgbClr val="0070C0"/>
                </a:solidFill>
              </a:rPr>
              <a:t> LECTURA        Y       ESCRITURA</a:t>
            </a:r>
            <a:endParaRPr lang="es-PA" sz="4800" b="1" dirty="0">
              <a:solidFill>
                <a:srgbClr val="0070C0"/>
              </a:solidFill>
            </a:endParaRPr>
          </a:p>
        </p:txBody>
      </p:sp>
      <p:sp>
        <p:nvSpPr>
          <p:cNvPr id="11269" name="3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PA" dirty="0" smtClean="0"/>
              <a:t>Magister Sonia </a:t>
            </a:r>
            <a:r>
              <a:rPr lang="es-PA" dirty="0" smtClean="0"/>
              <a:t>Trotman</a:t>
            </a:r>
            <a:endParaRPr lang="es-PA" dirty="0" smtClean="0"/>
          </a:p>
        </p:txBody>
      </p:sp>
      <p:sp>
        <p:nvSpPr>
          <p:cNvPr id="11270"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E7F880-4906-4B8E-8243-581BBE2D06E4}" type="slidenum">
              <a:rPr lang="es-PA"/>
              <a:pPr fontAlgn="base">
                <a:spcBef>
                  <a:spcPct val="0"/>
                </a:spcBef>
                <a:spcAft>
                  <a:spcPct val="0"/>
                </a:spcAft>
                <a:defRPr/>
              </a:pPr>
              <a:t>10</a:t>
            </a:fld>
            <a:endParaRPr lang="es-PA" dirty="0"/>
          </a:p>
        </p:txBody>
      </p:sp>
      <p:sp>
        <p:nvSpPr>
          <p:cNvPr id="6" name="5 Proceso alternativo"/>
          <p:cNvSpPr/>
          <p:nvPr/>
        </p:nvSpPr>
        <p:spPr>
          <a:xfrm>
            <a:off x="539552" y="3592966"/>
            <a:ext cx="3000396" cy="2500330"/>
          </a:xfrm>
          <a:prstGeom prst="flowChartAlternateProcess">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A" sz="4400" b="1" dirty="0">
                <a:effectLst>
                  <a:glow rad="63500">
                    <a:schemeClr val="accent1">
                      <a:satMod val="175000"/>
                      <a:alpha val="40000"/>
                    </a:schemeClr>
                  </a:glow>
                </a:effectLst>
              </a:rPr>
              <a:t>HABLAR Y ESCUCHAR</a:t>
            </a:r>
          </a:p>
        </p:txBody>
      </p:sp>
      <p:sp>
        <p:nvSpPr>
          <p:cNvPr id="7" name="6 Proceso alternativo"/>
          <p:cNvSpPr/>
          <p:nvPr/>
        </p:nvSpPr>
        <p:spPr>
          <a:xfrm>
            <a:off x="4355976" y="3664974"/>
            <a:ext cx="3000396" cy="2500330"/>
          </a:xfrm>
          <a:prstGeom prst="flowChartAlternateProcess">
            <a:avLst/>
          </a:prstGeom>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A" sz="4800" b="1" dirty="0"/>
              <a:t>LEER</a:t>
            </a:r>
          </a:p>
        </p:txBody>
      </p:sp>
      <p:sp>
        <p:nvSpPr>
          <p:cNvPr id="8" name="7 Flecha abajo"/>
          <p:cNvSpPr/>
          <p:nvPr/>
        </p:nvSpPr>
        <p:spPr>
          <a:xfrm>
            <a:off x="1547664" y="2428868"/>
            <a:ext cx="500066" cy="928694"/>
          </a:xfrm>
          <a:prstGeom prst="downArrow">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A" dirty="0"/>
          </a:p>
        </p:txBody>
      </p:sp>
      <p:sp>
        <p:nvSpPr>
          <p:cNvPr id="9" name="8 Flecha abajo"/>
          <p:cNvSpPr/>
          <p:nvPr/>
        </p:nvSpPr>
        <p:spPr>
          <a:xfrm>
            <a:off x="5796136" y="2348880"/>
            <a:ext cx="500066" cy="928694"/>
          </a:xfrm>
          <a:prstGeom prst="downArrow">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A" dirty="0"/>
          </a:p>
        </p:txBody>
      </p:sp>
      <p:sp>
        <p:nvSpPr>
          <p:cNvPr id="10" name="9 Rectángulo"/>
          <p:cNvSpPr/>
          <p:nvPr/>
        </p:nvSpPr>
        <p:spPr>
          <a:xfrm>
            <a:off x="2915816" y="2000240"/>
            <a:ext cx="2143140" cy="156966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9600" b="1" cap="all" dirty="0">
                <a:ln w="0"/>
                <a:solidFill>
                  <a:srgbClr val="C00000"/>
                </a:solidFill>
                <a:effectLst>
                  <a:reflection blurRad="12700" stA="50000" endPos="50000" dist="5000" dir="5400000" sy="-100000" rotWithShape="0"/>
                </a:effectLst>
                <a:latin typeface="ReservoirGrunge" pitchFamily="2" charset="0"/>
                <a:cs typeface="+mn-cs"/>
              </a:rPr>
              <a:t>?</a:t>
            </a:r>
          </a:p>
        </p:txBody>
      </p:sp>
      <p:pic>
        <p:nvPicPr>
          <p:cNvPr id="11"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_tradnl" sz="5400" b="1" dirty="0" smtClean="0">
                <a:solidFill>
                  <a:schemeClr val="accent3">
                    <a:lumMod val="75000"/>
                  </a:schemeClr>
                </a:solidFill>
              </a:rPr>
              <a:t>LA INTERVENCIÓN </a:t>
            </a:r>
            <a:endParaRPr lang="es-ES" sz="5400" b="1" dirty="0" smtClean="0">
              <a:solidFill>
                <a:schemeClr val="accent3">
                  <a:lumMod val="75000"/>
                </a:schemeClr>
              </a:solidFill>
            </a:endParaRPr>
          </a:p>
        </p:txBody>
      </p:sp>
      <p:sp>
        <p:nvSpPr>
          <p:cNvPr id="10243" name="Rectangle 3"/>
          <p:cNvSpPr>
            <a:spLocks noGrp="1" noChangeArrowheads="1"/>
          </p:cNvSpPr>
          <p:nvPr>
            <p:ph idx="1"/>
          </p:nvPr>
        </p:nvSpPr>
        <p:spPr/>
        <p:txBody>
          <a:bodyPr/>
          <a:lstStyle/>
          <a:p>
            <a:pPr eaLnBrk="1" hangingPunct="1"/>
            <a:r>
              <a:rPr lang="es-ES_tradnl" b="1" dirty="0" smtClean="0">
                <a:solidFill>
                  <a:srgbClr val="0070C0"/>
                </a:solidFill>
              </a:rPr>
              <a:t>Son tres las preguntas básicas para encarar la intervención educativa: </a:t>
            </a:r>
          </a:p>
          <a:p>
            <a:pPr eaLnBrk="1" hangingPunct="1">
              <a:buFontTx/>
              <a:buNone/>
            </a:pPr>
            <a:endParaRPr lang="es-ES_tradnl" b="1" dirty="0" smtClean="0">
              <a:solidFill>
                <a:srgbClr val="0070C0"/>
              </a:solidFill>
            </a:endParaRPr>
          </a:p>
          <a:p>
            <a:pPr lvl="2" eaLnBrk="1" hangingPunct="1"/>
            <a:endParaRPr lang="es-ES_tradnl" sz="3200" b="1" dirty="0" smtClean="0">
              <a:solidFill>
                <a:srgbClr val="0070C0"/>
              </a:solidFill>
            </a:endParaRPr>
          </a:p>
          <a:p>
            <a:pPr lvl="2" eaLnBrk="1" hangingPunct="1"/>
            <a:endParaRPr lang="es-ES_tradnl" sz="3200" b="1" dirty="0" smtClean="0">
              <a:solidFill>
                <a:srgbClr val="0070C0"/>
              </a:solidFill>
            </a:endParaRPr>
          </a:p>
          <a:p>
            <a:pPr lvl="2" eaLnBrk="1" hangingPunct="1"/>
            <a:endParaRPr lang="es-ES_tradnl" sz="3200" b="1" dirty="0" smtClean="0">
              <a:solidFill>
                <a:srgbClr val="0070C0"/>
              </a:solidFill>
            </a:endParaRPr>
          </a:p>
          <a:p>
            <a:pPr lvl="2" eaLnBrk="1" hangingPunct="1"/>
            <a:endParaRPr lang="es-ES_tradnl" sz="3200" b="1" dirty="0" smtClean="0">
              <a:solidFill>
                <a:srgbClr val="0070C0"/>
              </a:solidFill>
            </a:endParaRPr>
          </a:p>
          <a:p>
            <a:pPr lvl="2" eaLnBrk="1" hangingPunct="1"/>
            <a:endParaRPr lang="es-ES_tradnl" sz="3200" b="1" dirty="0" smtClean="0">
              <a:solidFill>
                <a:srgbClr val="0070C0"/>
              </a:solidFill>
            </a:endParaRPr>
          </a:p>
          <a:p>
            <a:pPr lvl="2" eaLnBrk="1" hangingPunct="1"/>
            <a:endParaRPr lang="es-ES_tradnl" sz="3200" b="1" dirty="0" smtClean="0">
              <a:solidFill>
                <a:srgbClr val="0070C0"/>
              </a:solidFill>
            </a:endParaRPr>
          </a:p>
          <a:p>
            <a:pPr lvl="2" eaLnBrk="1" hangingPunct="1">
              <a:buFontTx/>
              <a:buNone/>
            </a:pPr>
            <a:endParaRPr lang="es-ES_tradnl" sz="3200" b="1" dirty="0" smtClean="0">
              <a:solidFill>
                <a:srgbClr val="0070C0"/>
              </a:solidFill>
            </a:endParaRPr>
          </a:p>
        </p:txBody>
      </p:sp>
      <p:sp>
        <p:nvSpPr>
          <p:cNvPr id="12290"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Magister  Sonia </a:t>
            </a:r>
            <a:r>
              <a:rPr lang="es-ES" dirty="0" smtClean="0"/>
              <a:t>Trotman</a:t>
            </a:r>
            <a:r>
              <a:rPr lang="es-ES" dirty="0" smtClean="0"/>
              <a:t> </a:t>
            </a:r>
          </a:p>
        </p:txBody>
      </p:sp>
      <p:sp>
        <p:nvSpPr>
          <p:cNvPr id="12291"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7BEF00-0B94-424C-9D99-37ED52587144}" type="slidenum">
              <a:rPr lang="es-ES"/>
              <a:pPr fontAlgn="base">
                <a:spcBef>
                  <a:spcPct val="0"/>
                </a:spcBef>
                <a:spcAft>
                  <a:spcPct val="0"/>
                </a:spcAft>
                <a:defRPr/>
              </a:pPr>
              <a:t>11</a:t>
            </a:fld>
            <a:endParaRPr lang="es-ES" dirty="0"/>
          </a:p>
        </p:txBody>
      </p:sp>
      <p:sp>
        <p:nvSpPr>
          <p:cNvPr id="3076" name="Oval 4"/>
          <p:cNvSpPr>
            <a:spLocks noChangeArrowheads="1"/>
          </p:cNvSpPr>
          <p:nvPr/>
        </p:nvSpPr>
        <p:spPr bwMode="auto">
          <a:xfrm>
            <a:off x="285720" y="2928934"/>
            <a:ext cx="4038600" cy="1676400"/>
          </a:xfrm>
          <a:prstGeom prst="ellipse">
            <a:avLst/>
          </a:prstGeom>
          <a:ln>
            <a:headEnd/>
            <a:tailEnd/>
          </a:ln>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es-ES_tradnl" sz="3200" b="1" dirty="0">
                <a:solidFill>
                  <a:srgbClr val="C00000"/>
                </a:solidFill>
              </a:rPr>
              <a:t>¿QUÉ ENSEÑAR?</a:t>
            </a:r>
            <a:endParaRPr lang="es-ES" sz="3200" b="1" dirty="0">
              <a:solidFill>
                <a:srgbClr val="C00000"/>
              </a:solidFill>
            </a:endParaRPr>
          </a:p>
        </p:txBody>
      </p:sp>
      <p:sp>
        <p:nvSpPr>
          <p:cNvPr id="3077" name="Oval 5"/>
          <p:cNvSpPr>
            <a:spLocks noChangeArrowheads="1"/>
          </p:cNvSpPr>
          <p:nvPr/>
        </p:nvSpPr>
        <p:spPr bwMode="auto">
          <a:xfrm>
            <a:off x="4643438" y="2928934"/>
            <a:ext cx="4252914" cy="1747838"/>
          </a:xfrm>
          <a:prstGeom prst="ellipse">
            <a:avLst/>
          </a:prstGeom>
          <a:ln>
            <a:headEnd/>
            <a:tailEnd/>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es-ES_tradnl" sz="3200" b="1" dirty="0">
                <a:solidFill>
                  <a:srgbClr val="FFFF00"/>
                </a:solidFill>
              </a:rPr>
              <a:t>¿C</a:t>
            </a:r>
            <a:r>
              <a:rPr lang="en-US" sz="3200" b="1" dirty="0">
                <a:solidFill>
                  <a:srgbClr val="FFFF00"/>
                </a:solidFill>
                <a:cs typeface="Arial" charset="0"/>
              </a:rPr>
              <a:t>Ó</a:t>
            </a:r>
            <a:r>
              <a:rPr lang="es-ES_tradnl" sz="3200" b="1" dirty="0">
                <a:solidFill>
                  <a:srgbClr val="FFFF00"/>
                </a:solidFill>
              </a:rPr>
              <a:t>MO ENSEÑAR?</a:t>
            </a:r>
            <a:endParaRPr lang="es-ES" sz="3200" b="1" dirty="0">
              <a:solidFill>
                <a:srgbClr val="FFFF00"/>
              </a:solidFill>
            </a:endParaRPr>
          </a:p>
        </p:txBody>
      </p:sp>
      <p:sp>
        <p:nvSpPr>
          <p:cNvPr id="3078" name="Oval 6"/>
          <p:cNvSpPr>
            <a:spLocks noChangeArrowheads="1"/>
          </p:cNvSpPr>
          <p:nvPr/>
        </p:nvSpPr>
        <p:spPr bwMode="auto">
          <a:xfrm>
            <a:off x="1785918" y="4929198"/>
            <a:ext cx="5929354" cy="1676400"/>
          </a:xfrm>
          <a:prstGeom prst="ellipse">
            <a:avLst/>
          </a:prstGeom>
          <a:ln>
            <a:headEnd/>
            <a:tailEnd/>
          </a:ln>
          <a:effectLst>
            <a:glow rad="228600">
              <a:schemeClr val="accent4">
                <a:satMod val="175000"/>
                <a:alpha val="40000"/>
              </a:schemeClr>
            </a:glow>
            <a:outerShdw blurRad="50800" dist="25400" dir="5400000" rotWithShape="0">
              <a:srgbClr val="000000">
                <a:alpha val="45000"/>
              </a:srgbClr>
            </a:outerShdw>
          </a:effectLst>
        </p:spPr>
        <p:style>
          <a:lnRef idx="0">
            <a:schemeClr val="accent4"/>
          </a:lnRef>
          <a:fillRef idx="3">
            <a:schemeClr val="accent4"/>
          </a:fillRef>
          <a:effectRef idx="3">
            <a:schemeClr val="accent4"/>
          </a:effectRef>
          <a:fontRef idx="minor">
            <a:schemeClr val="lt1"/>
          </a:fontRef>
        </p:style>
        <p:txBody>
          <a:bodyPr wrap="none" anchor="ctr"/>
          <a:lstStyle/>
          <a:p>
            <a:pPr algn="ctr" fontAlgn="auto">
              <a:spcBef>
                <a:spcPts val="0"/>
              </a:spcBef>
              <a:spcAft>
                <a:spcPts val="0"/>
              </a:spcAft>
              <a:defRPr/>
            </a:pPr>
            <a:r>
              <a:rPr lang="es-ES_tradnl" sz="3200" b="1" dirty="0"/>
              <a:t>¿PARA QUÉ ENSEÑAR?</a:t>
            </a:r>
            <a:endParaRPr lang="es-ES" sz="3200" b="1" dirty="0"/>
          </a:p>
        </p:txBody>
      </p:sp>
      <p:pic>
        <p:nvPicPr>
          <p:cNvPr id="9" name="Picture 7" descr="LOGO"/>
          <p:cNvPicPr>
            <a:picLocks noChangeAspect="1" noChangeArrowheads="1"/>
          </p:cNvPicPr>
          <p:nvPr/>
        </p:nvPicPr>
        <p:blipFill>
          <a:blip r:embed="rId2" cstate="print"/>
          <a:srcRect/>
          <a:stretch>
            <a:fillRect/>
          </a:stretch>
        </p:blipFill>
        <p:spPr bwMode="auto">
          <a:xfrm>
            <a:off x="7925861" y="5805264"/>
            <a:ext cx="1170537" cy="100811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A" b="1" dirty="0" smtClean="0">
                <a:solidFill>
                  <a:schemeClr val="accent3">
                    <a:lumMod val="75000"/>
                  </a:schemeClr>
                </a:solidFill>
                <a:effectLst>
                  <a:outerShdw blurRad="38100" dist="38100" dir="2700000" algn="tl">
                    <a:srgbClr val="000000">
                      <a:alpha val="43137"/>
                    </a:srgbClr>
                  </a:outerShdw>
                </a:effectLst>
              </a:rPr>
              <a:t>EN AUTISMO:</a:t>
            </a:r>
            <a:endParaRPr lang="es-PA" b="1" dirty="0">
              <a:solidFill>
                <a:schemeClr val="accent3">
                  <a:lumMod val="75000"/>
                </a:schemeClr>
              </a:solidFill>
              <a:effectLst>
                <a:outerShdw blurRad="38100" dist="38100" dir="2700000" algn="tl">
                  <a:srgbClr val="000000">
                    <a:alpha val="43137"/>
                  </a:srgbClr>
                </a:outerShdw>
              </a:effectLst>
            </a:endParaRPr>
          </a:p>
        </p:txBody>
      </p:sp>
      <p:sp>
        <p:nvSpPr>
          <p:cNvPr id="13315" name="3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PA" dirty="0" smtClean="0"/>
              <a:t>Magister  Sonia </a:t>
            </a:r>
            <a:r>
              <a:rPr lang="es-PA" dirty="0" smtClean="0"/>
              <a:t>Trotman</a:t>
            </a:r>
            <a:endParaRPr lang="es-PA" dirty="0" smtClean="0"/>
          </a:p>
        </p:txBody>
      </p:sp>
      <p:sp>
        <p:nvSpPr>
          <p:cNvPr id="13316"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22CCBF-B622-4818-99E6-7B335A20DA9D}" type="slidenum">
              <a:rPr lang="es-PA"/>
              <a:pPr fontAlgn="base">
                <a:spcBef>
                  <a:spcPct val="0"/>
                </a:spcBef>
                <a:spcAft>
                  <a:spcPct val="0"/>
                </a:spcAft>
                <a:defRPr/>
              </a:pPr>
              <a:t>12</a:t>
            </a:fld>
            <a:endParaRPr lang="es-PA" dirty="0"/>
          </a:p>
        </p:txBody>
      </p:sp>
      <p:sp>
        <p:nvSpPr>
          <p:cNvPr id="6" name="Oval 4"/>
          <p:cNvSpPr>
            <a:spLocks noChangeArrowheads="1"/>
          </p:cNvSpPr>
          <p:nvPr/>
        </p:nvSpPr>
        <p:spPr bwMode="auto">
          <a:xfrm>
            <a:off x="357158" y="2214554"/>
            <a:ext cx="4038600" cy="1676400"/>
          </a:xfrm>
          <a:prstGeom prst="ellipse">
            <a:avLst/>
          </a:prstGeom>
          <a:ln>
            <a:headEnd/>
            <a:tailEnd/>
          </a:ln>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es-ES_tradnl" sz="4000" b="1" dirty="0">
                <a:solidFill>
                  <a:srgbClr val="C00000"/>
                </a:solidFill>
              </a:rPr>
              <a:t>¿QUÉ ENSEÑAR?</a:t>
            </a:r>
            <a:endParaRPr lang="es-ES" sz="4000" b="1" dirty="0">
              <a:solidFill>
                <a:srgbClr val="C00000"/>
              </a:solidFill>
            </a:endParaRPr>
          </a:p>
        </p:txBody>
      </p:sp>
      <p:sp>
        <p:nvSpPr>
          <p:cNvPr id="7" name="Oval 4"/>
          <p:cNvSpPr>
            <a:spLocks noChangeArrowheads="1"/>
          </p:cNvSpPr>
          <p:nvPr/>
        </p:nvSpPr>
        <p:spPr bwMode="auto">
          <a:xfrm>
            <a:off x="428625" y="4500563"/>
            <a:ext cx="4038600" cy="16764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s-ES_tradnl" sz="2000" b="1" dirty="0">
                <a:solidFill>
                  <a:srgbClr val="C00000"/>
                </a:solidFill>
              </a:rPr>
              <a:t>OBJETIVOS QUE PONGAN  EN </a:t>
            </a:r>
          </a:p>
          <a:p>
            <a:pPr algn="ctr" fontAlgn="auto">
              <a:spcBef>
                <a:spcPts val="0"/>
              </a:spcBef>
              <a:spcAft>
                <a:spcPts val="0"/>
              </a:spcAft>
              <a:defRPr/>
            </a:pPr>
            <a:r>
              <a:rPr lang="es-ES_tradnl" sz="2000" b="1" dirty="0">
                <a:solidFill>
                  <a:srgbClr val="C00000"/>
                </a:solidFill>
              </a:rPr>
              <a:t>MARCHA NUEVOS DESARROLLOS</a:t>
            </a:r>
            <a:endParaRPr lang="es-ES" sz="2000" b="1" dirty="0">
              <a:solidFill>
                <a:srgbClr val="C00000"/>
              </a:solidFill>
            </a:endParaRPr>
          </a:p>
        </p:txBody>
      </p:sp>
      <p:sp>
        <p:nvSpPr>
          <p:cNvPr id="8" name="7 Flecha abajo"/>
          <p:cNvSpPr/>
          <p:nvPr/>
        </p:nvSpPr>
        <p:spPr>
          <a:xfrm>
            <a:off x="2286000" y="3857625"/>
            <a:ext cx="500063" cy="78581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PA" dirty="0"/>
          </a:p>
        </p:txBody>
      </p:sp>
      <p:sp>
        <p:nvSpPr>
          <p:cNvPr id="9" name="8 Flecha curvada hacia abajo"/>
          <p:cNvSpPr/>
          <p:nvPr/>
        </p:nvSpPr>
        <p:spPr>
          <a:xfrm rot="20209411">
            <a:off x="3355573" y="3115643"/>
            <a:ext cx="3613150" cy="11017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A" dirty="0">
              <a:solidFill>
                <a:schemeClr val="tx1"/>
              </a:solidFill>
            </a:endParaRPr>
          </a:p>
        </p:txBody>
      </p:sp>
      <p:sp>
        <p:nvSpPr>
          <p:cNvPr id="10" name="Oval 4"/>
          <p:cNvSpPr>
            <a:spLocks noChangeArrowheads="1"/>
          </p:cNvSpPr>
          <p:nvPr/>
        </p:nvSpPr>
        <p:spPr bwMode="auto">
          <a:xfrm>
            <a:off x="4714876" y="3714752"/>
            <a:ext cx="4038632" cy="1676400"/>
          </a:xfrm>
          <a:prstGeom prst="ellipse">
            <a:avLst/>
          </a:prstGeom>
          <a:ln>
            <a:headEnd/>
            <a:tailEnd/>
          </a:ln>
          <a:scene3d>
            <a:camera prst="perspectiveContrastingRightFacing"/>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es-ES_tradnl" sz="3200" b="1" dirty="0">
                <a:solidFill>
                  <a:srgbClr val="C00000"/>
                </a:solidFill>
              </a:rPr>
              <a:t>INTERACCION SOCIAL</a:t>
            </a:r>
            <a:endParaRPr lang="es-ES" sz="3200" b="1" dirty="0">
              <a:solidFill>
                <a:srgbClr val="C00000"/>
              </a:solidFill>
            </a:endParaRPr>
          </a:p>
        </p:txBody>
      </p:sp>
      <p:pic>
        <p:nvPicPr>
          <p:cNvPr id="11276" name="Picture 5" descr="j0292108"/>
          <p:cNvPicPr>
            <a:picLocks noChangeAspect="1" noChangeArrowheads="1"/>
          </p:cNvPicPr>
          <p:nvPr/>
        </p:nvPicPr>
        <p:blipFill>
          <a:blip r:embed="rId2" cstate="print"/>
          <a:srcRect/>
          <a:stretch>
            <a:fillRect/>
          </a:stretch>
        </p:blipFill>
        <p:spPr bwMode="auto">
          <a:xfrm>
            <a:off x="6143625" y="1285875"/>
            <a:ext cx="2286000" cy="2014538"/>
          </a:xfrm>
          <a:prstGeom prst="rect">
            <a:avLst/>
          </a:prstGeom>
          <a:noFill/>
          <a:ln w="9525">
            <a:noFill/>
            <a:miter lim="800000"/>
            <a:headEnd/>
            <a:tailEnd/>
          </a:ln>
        </p:spPr>
      </p:pic>
      <p:pic>
        <p:nvPicPr>
          <p:cNvPr id="11"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A" b="1" dirty="0" smtClean="0">
                <a:solidFill>
                  <a:schemeClr val="accent3">
                    <a:lumMod val="75000"/>
                  </a:schemeClr>
                </a:solidFill>
                <a:effectLst>
                  <a:outerShdw blurRad="38100" dist="38100" dir="2700000" algn="tl">
                    <a:srgbClr val="000000">
                      <a:alpha val="43137"/>
                    </a:srgbClr>
                  </a:outerShdw>
                </a:effectLst>
              </a:rPr>
              <a:t>EN AUTISMO:</a:t>
            </a:r>
            <a:endParaRPr lang="es-PA" b="1" dirty="0">
              <a:solidFill>
                <a:schemeClr val="accent3">
                  <a:lumMod val="75000"/>
                </a:schemeClr>
              </a:solidFill>
              <a:effectLst>
                <a:outerShdw blurRad="38100" dist="38100" dir="2700000" algn="tl">
                  <a:srgbClr val="000000">
                    <a:alpha val="43137"/>
                  </a:srgbClr>
                </a:outerShdw>
              </a:effectLst>
            </a:endParaRPr>
          </a:p>
        </p:txBody>
      </p:sp>
      <p:sp>
        <p:nvSpPr>
          <p:cNvPr id="14339" name="3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PA" dirty="0" smtClean="0"/>
              <a:t>Magister Sonia </a:t>
            </a:r>
            <a:r>
              <a:rPr lang="es-PA" dirty="0" smtClean="0"/>
              <a:t>Trotman</a:t>
            </a:r>
            <a:endParaRPr lang="es-PA" dirty="0" smtClean="0"/>
          </a:p>
        </p:txBody>
      </p:sp>
      <p:sp>
        <p:nvSpPr>
          <p:cNvPr id="14340"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9D1B11-8D8B-425F-84C2-1D9CBBEAF31B}" type="slidenum">
              <a:rPr lang="es-PA"/>
              <a:pPr fontAlgn="base">
                <a:spcBef>
                  <a:spcPct val="0"/>
                </a:spcBef>
                <a:spcAft>
                  <a:spcPct val="0"/>
                </a:spcAft>
                <a:defRPr/>
              </a:pPr>
              <a:t>13</a:t>
            </a:fld>
            <a:endParaRPr lang="es-PA" dirty="0"/>
          </a:p>
        </p:txBody>
      </p:sp>
      <p:sp>
        <p:nvSpPr>
          <p:cNvPr id="6" name="Oval 4"/>
          <p:cNvSpPr>
            <a:spLocks noChangeArrowheads="1"/>
          </p:cNvSpPr>
          <p:nvPr/>
        </p:nvSpPr>
        <p:spPr bwMode="auto">
          <a:xfrm>
            <a:off x="285720" y="1643050"/>
            <a:ext cx="4357718" cy="1676400"/>
          </a:xfrm>
          <a:prstGeom prst="ellipse">
            <a:avLst/>
          </a:prstGeom>
          <a:ln>
            <a:headEnd/>
            <a:tailEnd/>
          </a:ln>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es-ES_tradnl" sz="3200" b="1" dirty="0">
                <a:solidFill>
                  <a:srgbClr val="C00000"/>
                </a:solidFill>
              </a:rPr>
              <a:t>¿CÓMO ENSEÑAR?</a:t>
            </a:r>
            <a:endParaRPr lang="es-ES" sz="3200" b="1" dirty="0">
              <a:solidFill>
                <a:srgbClr val="C00000"/>
              </a:solidFill>
            </a:endParaRPr>
          </a:p>
        </p:txBody>
      </p:sp>
      <p:sp>
        <p:nvSpPr>
          <p:cNvPr id="7" name="Oval 4"/>
          <p:cNvSpPr>
            <a:spLocks noChangeArrowheads="1"/>
          </p:cNvSpPr>
          <p:nvPr/>
        </p:nvSpPr>
        <p:spPr bwMode="auto">
          <a:xfrm>
            <a:off x="0" y="4005064"/>
            <a:ext cx="5929313" cy="2529087"/>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s-ES" sz="2800" b="1" dirty="0"/>
              <a:t>La necesidad de </a:t>
            </a:r>
            <a:r>
              <a:rPr lang="es-ES" sz="2800" b="1" dirty="0">
                <a:solidFill>
                  <a:srgbClr val="FF0000"/>
                </a:solidFill>
              </a:rPr>
              <a:t>estructuración</a:t>
            </a:r>
            <a:r>
              <a:rPr lang="es-ES" sz="2800" b="1" dirty="0"/>
              <a:t> y de</a:t>
            </a:r>
          </a:p>
          <a:p>
            <a:pPr algn="ctr" fontAlgn="auto">
              <a:spcBef>
                <a:spcPts val="0"/>
              </a:spcBef>
              <a:spcAft>
                <a:spcPts val="0"/>
              </a:spcAft>
              <a:defRPr/>
            </a:pPr>
            <a:r>
              <a:rPr lang="es-ES" sz="2800" b="1" dirty="0"/>
              <a:t> </a:t>
            </a:r>
            <a:r>
              <a:rPr lang="es-ES" sz="2800" b="1" dirty="0">
                <a:solidFill>
                  <a:srgbClr val="FF0000"/>
                </a:solidFill>
              </a:rPr>
              <a:t>sistematización</a:t>
            </a:r>
            <a:r>
              <a:rPr lang="es-ES" sz="2800" b="1" dirty="0"/>
              <a:t> de las unidades de</a:t>
            </a:r>
          </a:p>
          <a:p>
            <a:pPr algn="ctr" fontAlgn="auto">
              <a:spcBef>
                <a:spcPts val="0"/>
              </a:spcBef>
              <a:spcAft>
                <a:spcPts val="0"/>
              </a:spcAft>
              <a:defRPr/>
            </a:pPr>
            <a:r>
              <a:rPr lang="es-ES" sz="2800" b="1" dirty="0"/>
              <a:t> enseñanza es algo básico.</a:t>
            </a:r>
          </a:p>
          <a:p>
            <a:pPr fontAlgn="auto">
              <a:spcBef>
                <a:spcPts val="0"/>
              </a:spcBef>
              <a:spcAft>
                <a:spcPts val="0"/>
              </a:spcAft>
              <a:defRPr/>
            </a:pPr>
            <a:r>
              <a:rPr lang="es-ES" b="1" dirty="0"/>
              <a:t> </a:t>
            </a:r>
            <a:endParaRPr lang="es-PA" b="1" dirty="0"/>
          </a:p>
        </p:txBody>
      </p:sp>
      <p:sp>
        <p:nvSpPr>
          <p:cNvPr id="8" name="7 Flecha abajo"/>
          <p:cNvSpPr/>
          <p:nvPr/>
        </p:nvSpPr>
        <p:spPr>
          <a:xfrm rot="20513106">
            <a:off x="2497138" y="3340100"/>
            <a:ext cx="500062" cy="97948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PA" dirty="0"/>
          </a:p>
        </p:txBody>
      </p:sp>
      <p:sp>
        <p:nvSpPr>
          <p:cNvPr id="9" name="8 Flecha curvada hacia abajo"/>
          <p:cNvSpPr/>
          <p:nvPr/>
        </p:nvSpPr>
        <p:spPr>
          <a:xfrm rot="19963183">
            <a:off x="3584575" y="3378200"/>
            <a:ext cx="2938463" cy="6159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A" dirty="0">
              <a:solidFill>
                <a:schemeClr val="tx1"/>
              </a:solidFill>
            </a:endParaRPr>
          </a:p>
        </p:txBody>
      </p:sp>
      <p:sp>
        <p:nvSpPr>
          <p:cNvPr id="10" name="Oval 4"/>
          <p:cNvSpPr>
            <a:spLocks noChangeArrowheads="1"/>
          </p:cNvSpPr>
          <p:nvPr/>
        </p:nvSpPr>
        <p:spPr bwMode="auto">
          <a:xfrm>
            <a:off x="5220072" y="3573016"/>
            <a:ext cx="4176378" cy="1675260"/>
          </a:xfrm>
          <a:prstGeom prst="ellipse">
            <a:avLst/>
          </a:prstGeom>
          <a:ln>
            <a:headEnd/>
            <a:tailEnd/>
          </a:ln>
          <a:scene3d>
            <a:camera prst="perspectiveContrastingRightFacing"/>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es-ES" sz="3200" b="1" dirty="0"/>
              <a:t>El alumno con autismo</a:t>
            </a:r>
          </a:p>
          <a:p>
            <a:pPr algn="ctr" fontAlgn="auto">
              <a:spcBef>
                <a:spcPts val="0"/>
              </a:spcBef>
              <a:spcAft>
                <a:spcPts val="0"/>
              </a:spcAft>
              <a:defRPr/>
            </a:pPr>
            <a:r>
              <a:rPr lang="es-ES" sz="3200" b="1" dirty="0"/>
              <a:t>  aprende</a:t>
            </a:r>
            <a:r>
              <a:rPr lang="es-ES" sz="3200" b="1" dirty="0" smtClean="0"/>
              <a:t>.</a:t>
            </a:r>
            <a:endParaRPr lang="es-PA" sz="3200" b="1" dirty="0"/>
          </a:p>
        </p:txBody>
      </p:sp>
      <p:pic>
        <p:nvPicPr>
          <p:cNvPr id="12300" name="Picture 5" descr="j0292108"/>
          <p:cNvPicPr>
            <a:picLocks noChangeAspect="1" noChangeArrowheads="1"/>
          </p:cNvPicPr>
          <p:nvPr/>
        </p:nvPicPr>
        <p:blipFill>
          <a:blip r:embed="rId2" cstate="print"/>
          <a:srcRect/>
          <a:stretch>
            <a:fillRect/>
          </a:stretch>
        </p:blipFill>
        <p:spPr bwMode="auto">
          <a:xfrm>
            <a:off x="6143625" y="1285875"/>
            <a:ext cx="2286000" cy="2014538"/>
          </a:xfrm>
          <a:prstGeom prst="rect">
            <a:avLst/>
          </a:prstGeom>
          <a:noFill/>
          <a:ln w="9525">
            <a:noFill/>
            <a:miter lim="800000"/>
            <a:headEnd/>
            <a:tailEnd/>
          </a:ln>
        </p:spPr>
      </p:pic>
      <p:pic>
        <p:nvPicPr>
          <p:cNvPr id="11"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PA" b="1" dirty="0" smtClean="0">
                <a:solidFill>
                  <a:schemeClr val="accent3">
                    <a:lumMod val="75000"/>
                  </a:schemeClr>
                </a:solidFill>
                <a:effectLst>
                  <a:outerShdw blurRad="38100" dist="38100" dir="2700000" algn="tl">
                    <a:srgbClr val="000000">
                      <a:alpha val="43137"/>
                    </a:srgbClr>
                  </a:outerShdw>
                </a:effectLst>
              </a:rPr>
              <a:t>EN AUTISMO:</a:t>
            </a:r>
            <a:endParaRPr lang="es-PA" b="1" dirty="0">
              <a:solidFill>
                <a:schemeClr val="accent3">
                  <a:lumMod val="75000"/>
                </a:schemeClr>
              </a:solidFill>
              <a:effectLst>
                <a:outerShdw blurRad="38100" dist="38100" dir="2700000" algn="tl">
                  <a:srgbClr val="000000">
                    <a:alpha val="43137"/>
                  </a:srgbClr>
                </a:outerShdw>
              </a:effectLst>
            </a:endParaRPr>
          </a:p>
        </p:txBody>
      </p:sp>
      <p:sp>
        <p:nvSpPr>
          <p:cNvPr id="15363" name="3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PA" dirty="0" smtClean="0"/>
              <a:t>Magister Sonia </a:t>
            </a:r>
            <a:r>
              <a:rPr lang="es-PA" dirty="0" smtClean="0"/>
              <a:t>Trotman</a:t>
            </a:r>
            <a:endParaRPr lang="es-PA" dirty="0" smtClean="0"/>
          </a:p>
        </p:txBody>
      </p:sp>
      <p:sp>
        <p:nvSpPr>
          <p:cNvPr id="15364"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A26C01-8772-4C5F-AC4F-68E91E885D4E}" type="slidenum">
              <a:rPr lang="es-PA"/>
              <a:pPr fontAlgn="base">
                <a:spcBef>
                  <a:spcPct val="0"/>
                </a:spcBef>
                <a:spcAft>
                  <a:spcPct val="0"/>
                </a:spcAft>
                <a:defRPr/>
              </a:pPr>
              <a:t>14</a:t>
            </a:fld>
            <a:endParaRPr lang="es-PA" dirty="0"/>
          </a:p>
        </p:txBody>
      </p:sp>
      <p:sp>
        <p:nvSpPr>
          <p:cNvPr id="6" name="Oval 4"/>
          <p:cNvSpPr>
            <a:spLocks noChangeArrowheads="1"/>
          </p:cNvSpPr>
          <p:nvPr/>
        </p:nvSpPr>
        <p:spPr bwMode="auto">
          <a:xfrm>
            <a:off x="285720" y="1428736"/>
            <a:ext cx="5143536" cy="1676400"/>
          </a:xfrm>
          <a:prstGeom prst="ellipse">
            <a:avLst/>
          </a:prstGeom>
          <a:ln>
            <a:headEnd/>
            <a:tailEnd/>
          </a:ln>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es-ES_tradnl" sz="3200" b="1" dirty="0">
                <a:solidFill>
                  <a:srgbClr val="C00000"/>
                </a:solidFill>
              </a:rPr>
              <a:t>¿PARA QUÉ ENSEÑAR?</a:t>
            </a:r>
            <a:endParaRPr lang="es-ES" sz="3200" b="1" dirty="0">
              <a:solidFill>
                <a:srgbClr val="C00000"/>
              </a:solidFill>
            </a:endParaRPr>
          </a:p>
        </p:txBody>
      </p:sp>
      <p:sp>
        <p:nvSpPr>
          <p:cNvPr id="7" name="Oval 4"/>
          <p:cNvSpPr>
            <a:spLocks noChangeArrowheads="1"/>
          </p:cNvSpPr>
          <p:nvPr/>
        </p:nvSpPr>
        <p:spPr bwMode="auto">
          <a:xfrm>
            <a:off x="0" y="4286250"/>
            <a:ext cx="6858000" cy="239077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s-ES" sz="2800" b="1" dirty="0"/>
              <a:t>Favorecer el máximo </a:t>
            </a:r>
            <a:r>
              <a:rPr lang="es-ES" sz="2800" b="1" dirty="0">
                <a:solidFill>
                  <a:srgbClr val="FF0000"/>
                </a:solidFill>
              </a:rPr>
              <a:t>desarrollo </a:t>
            </a:r>
          </a:p>
          <a:p>
            <a:pPr algn="ctr" fontAlgn="auto">
              <a:spcBef>
                <a:spcPts val="0"/>
              </a:spcBef>
              <a:spcAft>
                <a:spcPts val="0"/>
              </a:spcAft>
              <a:defRPr/>
            </a:pPr>
            <a:r>
              <a:rPr lang="es-ES" sz="2800" b="1" dirty="0">
                <a:solidFill>
                  <a:srgbClr val="FF0000"/>
                </a:solidFill>
              </a:rPr>
              <a:t>personal </a:t>
            </a:r>
            <a:r>
              <a:rPr lang="es-ES" sz="2800" b="1" dirty="0"/>
              <a:t>para conseguir la mayor</a:t>
            </a:r>
          </a:p>
          <a:p>
            <a:pPr algn="ctr" fontAlgn="auto">
              <a:spcBef>
                <a:spcPts val="0"/>
              </a:spcBef>
              <a:spcAft>
                <a:spcPts val="0"/>
              </a:spcAft>
              <a:defRPr/>
            </a:pPr>
            <a:r>
              <a:rPr lang="es-ES" sz="2800" b="1" dirty="0"/>
              <a:t> calidad de vida posible.</a:t>
            </a:r>
            <a:endParaRPr lang="es-PA" sz="2800" b="1" dirty="0"/>
          </a:p>
        </p:txBody>
      </p:sp>
      <p:sp>
        <p:nvSpPr>
          <p:cNvPr id="8" name="7 Flecha abajo"/>
          <p:cNvSpPr/>
          <p:nvPr/>
        </p:nvSpPr>
        <p:spPr>
          <a:xfrm rot="20513106">
            <a:off x="2532063" y="3119438"/>
            <a:ext cx="500062" cy="12065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PA" dirty="0"/>
          </a:p>
        </p:txBody>
      </p:sp>
      <p:sp>
        <p:nvSpPr>
          <p:cNvPr id="9" name="8 Flecha curvada hacia abajo"/>
          <p:cNvSpPr/>
          <p:nvPr/>
        </p:nvSpPr>
        <p:spPr>
          <a:xfrm rot="19963183">
            <a:off x="3576638" y="3265488"/>
            <a:ext cx="3411537" cy="6953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A" dirty="0">
              <a:solidFill>
                <a:schemeClr val="tx1"/>
              </a:solidFill>
            </a:endParaRPr>
          </a:p>
        </p:txBody>
      </p:sp>
      <p:sp>
        <p:nvSpPr>
          <p:cNvPr id="10" name="Oval 4"/>
          <p:cNvSpPr>
            <a:spLocks noChangeArrowheads="1"/>
          </p:cNvSpPr>
          <p:nvPr/>
        </p:nvSpPr>
        <p:spPr bwMode="auto">
          <a:xfrm>
            <a:off x="5429912" y="3336776"/>
            <a:ext cx="4038632" cy="1676400"/>
          </a:xfrm>
          <a:prstGeom prst="ellipse">
            <a:avLst/>
          </a:prstGeom>
          <a:ln>
            <a:headEnd/>
            <a:tailEnd/>
          </a:ln>
          <a:scene3d>
            <a:camera prst="perspectiveContrastingRightFacing"/>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es-ES" sz="2800" b="1" dirty="0"/>
              <a:t>El alumno con autismo</a:t>
            </a:r>
          </a:p>
          <a:p>
            <a:pPr algn="ctr" fontAlgn="auto">
              <a:spcBef>
                <a:spcPts val="0"/>
              </a:spcBef>
              <a:spcAft>
                <a:spcPts val="0"/>
              </a:spcAft>
              <a:defRPr/>
            </a:pPr>
            <a:r>
              <a:rPr lang="es-ES" sz="2800" b="1" dirty="0"/>
              <a:t>  aprende</a:t>
            </a:r>
            <a:r>
              <a:rPr lang="es-ES" sz="2800" b="1" dirty="0" smtClean="0"/>
              <a:t>.</a:t>
            </a:r>
            <a:endParaRPr lang="es-PA" sz="2800" b="1" dirty="0"/>
          </a:p>
        </p:txBody>
      </p:sp>
      <p:pic>
        <p:nvPicPr>
          <p:cNvPr id="13324" name="Picture 5" descr="j0292108"/>
          <p:cNvPicPr>
            <a:picLocks noChangeAspect="1" noChangeArrowheads="1"/>
          </p:cNvPicPr>
          <p:nvPr/>
        </p:nvPicPr>
        <p:blipFill>
          <a:blip r:embed="rId2" cstate="print"/>
          <a:srcRect/>
          <a:stretch>
            <a:fillRect/>
          </a:stretch>
        </p:blipFill>
        <p:spPr bwMode="auto">
          <a:xfrm>
            <a:off x="6143625" y="1285875"/>
            <a:ext cx="2286000" cy="2014538"/>
          </a:xfrm>
          <a:prstGeom prst="rect">
            <a:avLst/>
          </a:prstGeom>
          <a:noFill/>
          <a:ln w="9525">
            <a:noFill/>
            <a:miter lim="800000"/>
            <a:headEnd/>
            <a:tailEnd/>
          </a:ln>
        </p:spPr>
      </p:pic>
      <p:pic>
        <p:nvPicPr>
          <p:cNvPr id="11"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a:ln>
            <a:noFill/>
          </a:ln>
        </p:spPr>
        <p:style>
          <a:lnRef idx="1">
            <a:schemeClr val="accent4"/>
          </a:lnRef>
          <a:fillRef idx="2">
            <a:schemeClr val="accent4"/>
          </a:fillRef>
          <a:effectRef idx="1">
            <a:schemeClr val="accent4"/>
          </a:effectRef>
          <a:fontRef idx="minor">
            <a:schemeClr val="dk1"/>
          </a:fontRef>
        </p:style>
        <p:txBody>
          <a:bodyPr rtlCol="0">
            <a:normAutofit/>
          </a:bodyPr>
          <a:lstStyle/>
          <a:p>
            <a:pPr eaLnBrk="1" fontAlgn="auto" hangingPunct="1">
              <a:spcAft>
                <a:spcPts val="0"/>
              </a:spcAft>
              <a:defRPr/>
            </a:pPr>
            <a:r>
              <a:rPr lang="es-ES" b="1" cap="all" dirty="0" smtClean="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rPr>
              <a:t>PROCEDIMIENTOS DE ENSEÑANZA</a:t>
            </a:r>
            <a:endParaRPr lang="es-PA" b="1" cap="all"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endParaRPr>
          </a:p>
        </p:txBody>
      </p:sp>
      <p:sp>
        <p:nvSpPr>
          <p:cNvPr id="14339" name="2 Marcador de contenido"/>
          <p:cNvSpPr>
            <a:spLocks noGrp="1"/>
          </p:cNvSpPr>
          <p:nvPr>
            <p:ph idx="1"/>
          </p:nvPr>
        </p:nvSpPr>
        <p:spPr/>
        <p:txBody>
          <a:bodyPr/>
          <a:lstStyle/>
          <a:p>
            <a:pPr eaLnBrk="1" hangingPunct="1"/>
            <a:r>
              <a:rPr lang="es-ES" b="1" dirty="0" smtClean="0"/>
              <a:t>Deben ser </a:t>
            </a:r>
            <a:r>
              <a:rPr lang="es-ES" b="1" dirty="0" smtClean="0">
                <a:solidFill>
                  <a:srgbClr val="C00000"/>
                </a:solidFill>
              </a:rPr>
              <a:t>estructurados</a:t>
            </a:r>
            <a:r>
              <a:rPr lang="es-ES" b="1" dirty="0" smtClean="0"/>
              <a:t>.</a:t>
            </a:r>
          </a:p>
          <a:p>
            <a:pPr eaLnBrk="1" hangingPunct="1"/>
            <a:r>
              <a:rPr lang="es-ES" b="1" dirty="0" smtClean="0"/>
              <a:t>Deben ser adaptados a las </a:t>
            </a:r>
            <a:r>
              <a:rPr lang="es-ES" b="1" dirty="0" smtClean="0">
                <a:solidFill>
                  <a:srgbClr val="C00000"/>
                </a:solidFill>
              </a:rPr>
              <a:t>características personales.</a:t>
            </a:r>
          </a:p>
          <a:p>
            <a:pPr eaLnBrk="1" hangingPunct="1"/>
            <a:r>
              <a:rPr lang="es-ES" b="1" dirty="0" smtClean="0"/>
              <a:t>Deben implicar a la familia y la comunidad. </a:t>
            </a:r>
          </a:p>
          <a:p>
            <a:pPr eaLnBrk="1" hangingPunct="1"/>
            <a:r>
              <a:rPr lang="es-ES" b="1" dirty="0" smtClean="0"/>
              <a:t>Deben ser intensivos </a:t>
            </a:r>
            <a:r>
              <a:rPr lang="es-ES" b="1" dirty="0" smtClean="0">
                <a:solidFill>
                  <a:srgbClr val="C00000"/>
                </a:solidFill>
              </a:rPr>
              <a:t>(agotadores).</a:t>
            </a:r>
          </a:p>
          <a:p>
            <a:pPr eaLnBrk="1" hangingPunct="1"/>
            <a:r>
              <a:rPr lang="es-ES" b="1" dirty="0" smtClean="0"/>
              <a:t>Deben basarse en un sistema de aprendizaje lo más </a:t>
            </a:r>
            <a:r>
              <a:rPr lang="es-ES" b="1" dirty="0" smtClean="0">
                <a:solidFill>
                  <a:srgbClr val="C00000"/>
                </a:solidFill>
              </a:rPr>
              <a:t>pertinente posible</a:t>
            </a:r>
            <a:r>
              <a:rPr lang="es-ES" b="1" dirty="0" smtClean="0">
                <a:solidFill>
                  <a:srgbClr val="C00000"/>
                </a:solidFill>
              </a:rPr>
              <a:t>.</a:t>
            </a:r>
            <a:endParaRPr lang="es-ES" b="1" dirty="0" smtClean="0">
              <a:solidFill>
                <a:srgbClr val="C00000"/>
              </a:solidFill>
            </a:endParaRPr>
          </a:p>
        </p:txBody>
      </p:sp>
      <p:sp>
        <p:nvSpPr>
          <p:cNvPr id="16388" name="3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PA" dirty="0" smtClean="0"/>
              <a:t>Magister  Sonia </a:t>
            </a:r>
            <a:r>
              <a:rPr lang="es-PA" dirty="0" smtClean="0"/>
              <a:t>Trotman</a:t>
            </a:r>
            <a:endParaRPr lang="es-PA" dirty="0" smtClean="0"/>
          </a:p>
        </p:txBody>
      </p:sp>
      <p:sp>
        <p:nvSpPr>
          <p:cNvPr id="16389"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04896-2CEA-4570-9D38-5FD7D235CE20}" type="slidenum">
              <a:rPr lang="es-PA"/>
              <a:pPr fontAlgn="base">
                <a:spcBef>
                  <a:spcPct val="0"/>
                </a:spcBef>
                <a:spcAft>
                  <a:spcPct val="0"/>
                </a:spcAft>
                <a:defRPr/>
              </a:pPr>
              <a:t>15</a:t>
            </a:fld>
            <a:endParaRPr lang="es-PA" dirty="0"/>
          </a:p>
        </p:txBody>
      </p:sp>
      <p:pic>
        <p:nvPicPr>
          <p:cNvPr id="6" name="Picture 7" descr="LOGO"/>
          <p:cNvPicPr>
            <a:picLocks noChangeAspect="1" noChangeArrowheads="1"/>
          </p:cNvPicPr>
          <p:nvPr/>
        </p:nvPicPr>
        <p:blipFill>
          <a:blip r:embed="rId2" cstate="print"/>
          <a:srcRect/>
          <a:stretch>
            <a:fillRect/>
          </a:stretch>
        </p:blipFill>
        <p:spPr bwMode="auto">
          <a:xfrm>
            <a:off x="7464425"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s-ES" b="1" dirty="0" smtClean="0">
                <a:solidFill>
                  <a:srgbClr val="002060"/>
                </a:solidFill>
              </a:rPr>
              <a:t>Deben acentuar la intervención en la comunicación</a:t>
            </a:r>
            <a:endParaRPr lang="es-PA" dirty="0"/>
          </a:p>
        </p:txBody>
      </p:sp>
      <p:sp>
        <p:nvSpPr>
          <p:cNvPr id="17411" name="3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PA" dirty="0" smtClean="0"/>
              <a:t>Magister Sonia </a:t>
            </a:r>
            <a:r>
              <a:rPr lang="es-PA" dirty="0" smtClean="0"/>
              <a:t>Trotman</a:t>
            </a:r>
            <a:endParaRPr lang="es-PA" dirty="0" smtClean="0"/>
          </a:p>
        </p:txBody>
      </p:sp>
      <p:sp>
        <p:nvSpPr>
          <p:cNvPr id="17412"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89AFA3-D6FB-4944-9A4A-CB4EE9620F87}" type="slidenum">
              <a:rPr lang="es-PA"/>
              <a:pPr fontAlgn="base">
                <a:spcBef>
                  <a:spcPct val="0"/>
                </a:spcBef>
                <a:spcAft>
                  <a:spcPct val="0"/>
                </a:spcAft>
                <a:defRPr/>
              </a:pPr>
              <a:t>16</a:t>
            </a:fld>
            <a:endParaRPr lang="es-PA" dirty="0"/>
          </a:p>
        </p:txBody>
      </p:sp>
      <p:pic>
        <p:nvPicPr>
          <p:cNvPr id="15365" name="5 Imagen" descr="E:\Fotos\f-cepri-15.jpg"/>
          <p:cNvPicPr>
            <a:picLocks noChangeAspect="1" noChangeArrowheads="1"/>
          </p:cNvPicPr>
          <p:nvPr/>
        </p:nvPicPr>
        <p:blipFill>
          <a:blip r:embed="rId2" cstate="print"/>
          <a:srcRect/>
          <a:stretch>
            <a:fillRect/>
          </a:stretch>
        </p:blipFill>
        <p:spPr bwMode="auto">
          <a:xfrm>
            <a:off x="467544" y="1700808"/>
            <a:ext cx="2071688" cy="1857375"/>
          </a:xfrm>
          <a:prstGeom prst="rect">
            <a:avLst/>
          </a:prstGeom>
          <a:noFill/>
          <a:ln w="9525">
            <a:noFill/>
            <a:miter lim="800000"/>
            <a:headEnd/>
            <a:tailEnd/>
          </a:ln>
        </p:spPr>
      </p:pic>
      <p:pic>
        <p:nvPicPr>
          <p:cNvPr id="15366" name="6 Imagen" descr="E:\Fotos\f-gau-56.jpg"/>
          <p:cNvPicPr>
            <a:picLocks noChangeAspect="1" noChangeArrowheads="1"/>
          </p:cNvPicPr>
          <p:nvPr/>
        </p:nvPicPr>
        <p:blipFill>
          <a:blip r:embed="rId3" cstate="print"/>
          <a:srcRect/>
          <a:stretch>
            <a:fillRect/>
          </a:stretch>
        </p:blipFill>
        <p:spPr bwMode="auto">
          <a:xfrm>
            <a:off x="2843808" y="1700808"/>
            <a:ext cx="2500313" cy="2071688"/>
          </a:xfrm>
          <a:prstGeom prst="rect">
            <a:avLst/>
          </a:prstGeom>
          <a:noFill/>
          <a:ln w="9525">
            <a:noFill/>
            <a:miter lim="800000"/>
            <a:headEnd/>
            <a:tailEnd/>
          </a:ln>
        </p:spPr>
      </p:pic>
      <p:pic>
        <p:nvPicPr>
          <p:cNvPr id="15367" name="Picture 3"/>
          <p:cNvPicPr>
            <a:picLocks noChangeAspect="1" noChangeArrowheads="1"/>
          </p:cNvPicPr>
          <p:nvPr/>
        </p:nvPicPr>
        <p:blipFill>
          <a:blip r:embed="rId4" cstate="print"/>
          <a:srcRect/>
          <a:stretch>
            <a:fillRect/>
          </a:stretch>
        </p:blipFill>
        <p:spPr bwMode="auto">
          <a:xfrm>
            <a:off x="5652120" y="1700808"/>
            <a:ext cx="2571750" cy="1928812"/>
          </a:xfrm>
          <a:prstGeom prst="rect">
            <a:avLst/>
          </a:prstGeom>
          <a:noFill/>
          <a:ln w="9525">
            <a:noFill/>
            <a:miter lim="800000"/>
            <a:headEnd/>
            <a:tailEnd/>
          </a:ln>
        </p:spPr>
      </p:pic>
      <p:pic>
        <p:nvPicPr>
          <p:cNvPr id="15368" name="Picture 5"/>
          <p:cNvPicPr>
            <a:picLocks noChangeAspect="1" noChangeArrowheads="1"/>
          </p:cNvPicPr>
          <p:nvPr/>
        </p:nvPicPr>
        <p:blipFill>
          <a:blip r:embed="rId5" cstate="print"/>
          <a:srcRect/>
          <a:stretch>
            <a:fillRect/>
          </a:stretch>
        </p:blipFill>
        <p:spPr bwMode="auto">
          <a:xfrm>
            <a:off x="2771800" y="4005064"/>
            <a:ext cx="2786063" cy="2090737"/>
          </a:xfrm>
          <a:prstGeom prst="rect">
            <a:avLst/>
          </a:prstGeom>
          <a:noFill/>
          <a:ln w="9525">
            <a:noFill/>
            <a:miter lim="800000"/>
            <a:headEnd/>
            <a:tailEnd/>
          </a:ln>
        </p:spPr>
      </p:pic>
      <p:pic>
        <p:nvPicPr>
          <p:cNvPr id="15369" name="Picture 6"/>
          <p:cNvPicPr>
            <a:picLocks noChangeAspect="1" noChangeArrowheads="1"/>
          </p:cNvPicPr>
          <p:nvPr/>
        </p:nvPicPr>
        <p:blipFill>
          <a:blip r:embed="rId6" cstate="print"/>
          <a:srcRect/>
          <a:stretch>
            <a:fillRect/>
          </a:stretch>
        </p:blipFill>
        <p:spPr bwMode="auto">
          <a:xfrm>
            <a:off x="500063" y="3867150"/>
            <a:ext cx="1928812" cy="2570163"/>
          </a:xfrm>
          <a:prstGeom prst="rect">
            <a:avLst/>
          </a:prstGeom>
          <a:noFill/>
          <a:ln w="9525">
            <a:noFill/>
            <a:miter lim="800000"/>
            <a:headEnd/>
            <a:tailEnd/>
          </a:ln>
        </p:spPr>
      </p:pic>
      <p:pic>
        <p:nvPicPr>
          <p:cNvPr id="15370" name="Picture 7"/>
          <p:cNvPicPr>
            <a:picLocks noChangeAspect="1" noChangeArrowheads="1"/>
          </p:cNvPicPr>
          <p:nvPr/>
        </p:nvPicPr>
        <p:blipFill>
          <a:blip r:embed="rId7" cstate="print"/>
          <a:srcRect/>
          <a:stretch>
            <a:fillRect/>
          </a:stretch>
        </p:blipFill>
        <p:spPr bwMode="auto">
          <a:xfrm>
            <a:off x="5796136" y="4005064"/>
            <a:ext cx="2214563" cy="2214563"/>
          </a:xfrm>
          <a:prstGeom prst="rect">
            <a:avLst/>
          </a:prstGeom>
          <a:noFill/>
          <a:ln w="9525">
            <a:noFill/>
            <a:miter lim="800000"/>
            <a:headEnd/>
            <a:tailEnd/>
          </a:ln>
        </p:spPr>
      </p:pic>
      <p:pic>
        <p:nvPicPr>
          <p:cNvPr id="11" name="Picture 7" descr="LOGO"/>
          <p:cNvPicPr>
            <a:picLocks noChangeAspect="1" noChangeArrowheads="1"/>
          </p:cNvPicPr>
          <p:nvPr/>
        </p:nvPicPr>
        <p:blipFill>
          <a:blip r:embed="rId8" cstate="print"/>
          <a:srcRect/>
          <a:stretch>
            <a:fillRect/>
          </a:stretch>
        </p:blipFill>
        <p:spPr bwMode="auto">
          <a:xfrm>
            <a:off x="8093586" y="5877272"/>
            <a:ext cx="1086926" cy="936104"/>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s-ES_tradnl" b="1" dirty="0" smtClean="0">
                <a:solidFill>
                  <a:schemeClr val="accent3">
                    <a:lumMod val="75000"/>
                  </a:schemeClr>
                </a:solidFill>
              </a:rPr>
              <a:t>LOS SISTEMAS DE INTERVENCIÓN</a:t>
            </a:r>
            <a:endParaRPr lang="es-ES" b="1" dirty="0" smtClean="0">
              <a:solidFill>
                <a:schemeClr val="accent3">
                  <a:lumMod val="75000"/>
                </a:schemeClr>
              </a:solidFill>
            </a:endParaRPr>
          </a:p>
        </p:txBody>
      </p:sp>
      <p:sp>
        <p:nvSpPr>
          <p:cNvPr id="11267" name="Rectangle 3"/>
          <p:cNvSpPr>
            <a:spLocks noGrp="1" noChangeArrowheads="1"/>
          </p:cNvSpPr>
          <p:nvPr>
            <p:ph idx="1"/>
          </p:nvPr>
        </p:nvSpPr>
        <p:spPr>
          <a:xfrm>
            <a:off x="457200" y="1600201"/>
            <a:ext cx="8229600" cy="3989040"/>
          </a:xfrm>
          <a:noFill/>
          <a:effectLst>
            <a:glow rad="63500">
              <a:schemeClr val="accent1">
                <a:satMod val="175000"/>
                <a:alpha val="40000"/>
              </a:schemeClr>
            </a:glow>
            <a:outerShdw blurRad="51500" dist="254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rtlCol="0">
            <a:normAutofit lnSpcReduction="10000"/>
          </a:bodyPr>
          <a:lstStyle/>
          <a:p>
            <a:pPr marL="365760" indent="-256032" algn="ctr" eaLnBrk="1" fontAlgn="auto" hangingPunct="1">
              <a:spcAft>
                <a:spcPts val="0"/>
              </a:spcAft>
              <a:buClr>
                <a:schemeClr val="accent3"/>
              </a:buClr>
              <a:buFont typeface="Georgia"/>
              <a:buChar char="•"/>
              <a:defRPr/>
            </a:pPr>
            <a:r>
              <a:rPr lang="es-ES_tradnl" b="1" dirty="0">
                <a:solidFill>
                  <a:srgbClr val="0070C0"/>
                </a:solidFill>
              </a:rPr>
              <a:t>Los Sistemas Alternativos de Comunicación (</a:t>
            </a:r>
            <a:r>
              <a:rPr lang="es-ES_tradnl" b="1" dirty="0">
                <a:solidFill>
                  <a:srgbClr val="0070C0"/>
                </a:solidFill>
              </a:rPr>
              <a:t>Tamarit</a:t>
            </a:r>
            <a:r>
              <a:rPr lang="es-ES_tradnl" b="1" dirty="0">
                <a:solidFill>
                  <a:srgbClr val="0070C0"/>
                </a:solidFill>
              </a:rPr>
              <a:t>, 1989).</a:t>
            </a:r>
          </a:p>
          <a:p>
            <a:pPr marL="365760" indent="-256032" eaLnBrk="1" fontAlgn="auto" hangingPunct="1">
              <a:spcAft>
                <a:spcPts val="0"/>
              </a:spcAft>
              <a:buClr>
                <a:schemeClr val="accent3"/>
              </a:buClr>
              <a:buFont typeface="Georgia"/>
              <a:buChar char="•"/>
              <a:defRPr/>
            </a:pPr>
            <a:endParaRPr lang="es-ES_tradnl" b="1" dirty="0">
              <a:solidFill>
                <a:srgbClr val="0070C0"/>
              </a:solidFill>
            </a:endParaRPr>
          </a:p>
          <a:p>
            <a:pPr marL="365760" indent="-256032" eaLnBrk="1" fontAlgn="auto" hangingPunct="1">
              <a:spcAft>
                <a:spcPts val="0"/>
              </a:spcAft>
              <a:buClr>
                <a:schemeClr val="accent3"/>
              </a:buClr>
              <a:buNone/>
              <a:defRPr/>
            </a:pPr>
            <a:endParaRPr lang="es-ES_tradnl" b="1" dirty="0" smtClean="0">
              <a:solidFill>
                <a:srgbClr val="0070C0"/>
              </a:solidFill>
            </a:endParaRPr>
          </a:p>
          <a:p>
            <a:pPr marL="365760" indent="-256032" eaLnBrk="1" fontAlgn="auto" hangingPunct="1">
              <a:spcAft>
                <a:spcPts val="0"/>
              </a:spcAft>
              <a:buClr>
                <a:schemeClr val="accent3"/>
              </a:buClr>
              <a:buNone/>
              <a:defRPr/>
            </a:pPr>
            <a:endParaRPr lang="es-ES_tradnl" b="1" dirty="0">
              <a:solidFill>
                <a:srgbClr val="0070C0"/>
              </a:solidFill>
            </a:endParaRPr>
          </a:p>
          <a:p>
            <a:pPr marL="365760" indent="-256032" algn="ctr" eaLnBrk="1" fontAlgn="auto" hangingPunct="1">
              <a:spcAft>
                <a:spcPts val="0"/>
              </a:spcAft>
              <a:buClr>
                <a:schemeClr val="accent3"/>
              </a:buClr>
              <a:buFont typeface="Georgia"/>
              <a:buChar char="•"/>
              <a:defRPr/>
            </a:pPr>
            <a:r>
              <a:rPr lang="es-ES_tradnl" b="1" dirty="0">
                <a:solidFill>
                  <a:srgbClr val="0070C0"/>
                </a:solidFill>
              </a:rPr>
              <a:t>La  palabra, signos, pictogramas, </a:t>
            </a:r>
          </a:p>
          <a:p>
            <a:pPr marL="365760" indent="-256032" algn="ctr" eaLnBrk="1" fontAlgn="auto" hangingPunct="1">
              <a:spcAft>
                <a:spcPts val="0"/>
              </a:spcAft>
              <a:buClr>
                <a:schemeClr val="accent3"/>
              </a:buClr>
              <a:buFontTx/>
              <a:buNone/>
              <a:defRPr/>
            </a:pPr>
            <a:r>
              <a:rPr lang="es-ES_tradnl" b="1" dirty="0">
                <a:solidFill>
                  <a:srgbClr val="0070C0"/>
                </a:solidFill>
              </a:rPr>
              <a:t>actos simples.</a:t>
            </a:r>
            <a:r>
              <a:rPr lang="es-ES" b="1" dirty="0">
                <a:solidFill>
                  <a:srgbClr val="0070C0"/>
                </a:solidFill>
              </a:rPr>
              <a:t> </a:t>
            </a:r>
          </a:p>
        </p:txBody>
      </p:sp>
      <p:sp>
        <p:nvSpPr>
          <p:cNvPr id="24578"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Magister Sonia </a:t>
            </a:r>
            <a:r>
              <a:rPr lang="es-ES" dirty="0" smtClean="0"/>
              <a:t>Trotman</a:t>
            </a:r>
            <a:r>
              <a:rPr lang="es-ES" dirty="0" smtClean="0"/>
              <a:t> </a:t>
            </a:r>
          </a:p>
        </p:txBody>
      </p:sp>
      <p:sp>
        <p:nvSpPr>
          <p:cNvPr id="24579"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C926E6-171E-477E-9697-2188F8CFD360}" type="slidenum">
              <a:rPr lang="es-ES"/>
              <a:pPr fontAlgn="base">
                <a:spcBef>
                  <a:spcPct val="0"/>
                </a:spcBef>
                <a:spcAft>
                  <a:spcPct val="0"/>
                </a:spcAft>
                <a:defRPr/>
              </a:pPr>
              <a:t>17</a:t>
            </a:fld>
            <a:endParaRPr lang="es-ES" dirty="0"/>
          </a:p>
        </p:txBody>
      </p:sp>
      <p:sp>
        <p:nvSpPr>
          <p:cNvPr id="16392" name="AutoShape 4"/>
          <p:cNvSpPr>
            <a:spLocks noChangeArrowheads="1"/>
          </p:cNvSpPr>
          <p:nvPr/>
        </p:nvSpPr>
        <p:spPr bwMode="auto">
          <a:xfrm>
            <a:off x="3995936" y="2852936"/>
            <a:ext cx="838002" cy="1417315"/>
          </a:xfrm>
          <a:prstGeom prst="downArrow">
            <a:avLst>
              <a:gd name="adj1" fmla="val 50000"/>
              <a:gd name="adj2" fmla="val 37031"/>
            </a:avLst>
          </a:prstGeom>
          <a:solidFill>
            <a:srgbClr val="CC0000"/>
          </a:solidFill>
          <a:ln w="9525">
            <a:solidFill>
              <a:schemeClr val="tx1"/>
            </a:solidFill>
            <a:miter lim="800000"/>
            <a:headEnd/>
            <a:tailEnd/>
          </a:ln>
        </p:spPr>
        <p:txBody>
          <a:bodyPr wrap="none" anchor="ctr"/>
          <a:lstStyle/>
          <a:p>
            <a:endParaRPr lang="es-ES" dirty="0">
              <a:latin typeface="Georgia" pitchFamily="18" charset="0"/>
            </a:endParaRPr>
          </a:p>
        </p:txBody>
      </p:sp>
      <p:pic>
        <p:nvPicPr>
          <p:cNvPr id="7" name="Picture 7" descr="LOGO"/>
          <p:cNvPicPr>
            <a:picLocks noChangeAspect="1" noChangeArrowheads="1"/>
          </p:cNvPicPr>
          <p:nvPr/>
        </p:nvPicPr>
        <p:blipFill>
          <a:blip r:embed="rId2" cstate="print"/>
          <a:srcRect/>
          <a:stretch>
            <a:fillRect/>
          </a:stretch>
        </p:blipFill>
        <p:spPr bwMode="auto">
          <a:xfrm>
            <a:off x="7812360" y="5697086"/>
            <a:ext cx="1296144" cy="111629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pPr eaLnBrk="1" hangingPunct="1"/>
            <a:r>
              <a:rPr lang="es-PA" b="1" dirty="0" smtClean="0">
                <a:solidFill>
                  <a:schemeClr val="accent3">
                    <a:lumMod val="75000"/>
                  </a:schemeClr>
                </a:solidFill>
              </a:rPr>
              <a:t>LÍNEAS DE ACTUACIÓN</a:t>
            </a:r>
          </a:p>
        </p:txBody>
      </p:sp>
      <p:sp>
        <p:nvSpPr>
          <p:cNvPr id="25603" name="3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PA" dirty="0" smtClean="0"/>
              <a:t>Magister Sonia </a:t>
            </a:r>
            <a:r>
              <a:rPr lang="es-PA" dirty="0" smtClean="0"/>
              <a:t>Trotman</a:t>
            </a:r>
            <a:endParaRPr lang="es-PA" dirty="0" smtClean="0"/>
          </a:p>
        </p:txBody>
      </p:sp>
      <p:sp>
        <p:nvSpPr>
          <p:cNvPr id="25604"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4C3A4B-7F75-4EFE-BBF9-12276206587C}" type="slidenum">
              <a:rPr lang="es-PA"/>
              <a:pPr fontAlgn="base">
                <a:spcBef>
                  <a:spcPct val="0"/>
                </a:spcBef>
                <a:spcAft>
                  <a:spcPct val="0"/>
                </a:spcAft>
                <a:defRPr/>
              </a:pPr>
              <a:t>18</a:t>
            </a:fld>
            <a:endParaRPr lang="es-PA" dirty="0"/>
          </a:p>
        </p:txBody>
      </p:sp>
      <p:pic>
        <p:nvPicPr>
          <p:cNvPr id="20482" name="Picture 2" descr="F:\figuras\gifs animados\AG00013_.GIF"/>
          <p:cNvPicPr>
            <a:picLocks noGrp="1" noChangeAspect="1" noChangeArrowheads="1" noCrop="1"/>
          </p:cNvPicPr>
          <p:nvPr>
            <p:ph idx="4294967295"/>
          </p:nvPr>
        </p:nvPicPr>
        <p:blipFill>
          <a:blip r:embed="rId2" cstate="print"/>
          <a:srcRect/>
          <a:stretch>
            <a:fillRect/>
          </a:stretch>
        </p:blipFill>
        <p:spPr>
          <a:xfrm>
            <a:off x="323528" y="2060848"/>
            <a:ext cx="2357438" cy="1979613"/>
          </a:xfrm>
          <a:prstGeom prst="roundRect">
            <a:avLst>
              <a:gd name="adj" fmla="val 11111"/>
            </a:avLst>
          </a:prstGeom>
          <a:ln w="1905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483" name="Picture 3" descr="F:\figuras\gifs animados\AG00037_.GIF"/>
          <p:cNvPicPr>
            <a:picLocks noChangeAspect="1" noChangeArrowheads="1" noCrop="1"/>
          </p:cNvPicPr>
          <p:nvPr/>
        </p:nvPicPr>
        <p:blipFill>
          <a:blip r:embed="rId3" cstate="print"/>
          <a:srcRect/>
          <a:stretch>
            <a:fillRect/>
          </a:stretch>
        </p:blipFill>
        <p:spPr bwMode="auto">
          <a:xfrm>
            <a:off x="6948264" y="1628800"/>
            <a:ext cx="1828809" cy="24063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485" name="Picture 5" descr="F:\figuras\gifs animados\AG00315_.GIF"/>
          <p:cNvPicPr>
            <a:picLocks noChangeAspect="1" noChangeArrowheads="1" noCrop="1"/>
          </p:cNvPicPr>
          <p:nvPr/>
        </p:nvPicPr>
        <p:blipFill>
          <a:blip r:embed="rId4" cstate="print"/>
          <a:srcRect/>
          <a:stretch>
            <a:fillRect/>
          </a:stretch>
        </p:blipFill>
        <p:spPr bwMode="auto">
          <a:xfrm>
            <a:off x="3707904" y="3789040"/>
            <a:ext cx="2114550" cy="2386012"/>
          </a:xfrm>
          <a:prstGeom prst="rect">
            <a:avLst/>
          </a:prstGeom>
          <a:ln>
            <a:noFill/>
          </a:ln>
          <a:effectLst>
            <a:outerShdw blurRad="292100" dist="139700" dir="2700000" algn="tl" rotWithShape="0">
              <a:srgbClr val="333333">
                <a:alpha val="65000"/>
              </a:srgbClr>
            </a:outerShdw>
          </a:effectLst>
        </p:spPr>
      </p:pic>
      <p:pic>
        <p:nvPicPr>
          <p:cNvPr id="17416" name="Picture 9" descr="F:\figuras\gifs animados\AG00215_.GIF"/>
          <p:cNvPicPr>
            <a:picLocks noChangeAspect="1" noChangeArrowheads="1" noCrop="1"/>
          </p:cNvPicPr>
          <p:nvPr/>
        </p:nvPicPr>
        <p:blipFill>
          <a:blip r:embed="rId5" cstate="print"/>
          <a:srcRect/>
          <a:stretch>
            <a:fillRect/>
          </a:stretch>
        </p:blipFill>
        <p:spPr bwMode="auto">
          <a:xfrm rot="954190">
            <a:off x="5712309" y="1607067"/>
            <a:ext cx="1047750" cy="1111250"/>
          </a:xfrm>
          <a:prstGeom prst="rect">
            <a:avLst/>
          </a:prstGeom>
          <a:noFill/>
          <a:ln w="9525">
            <a:noFill/>
            <a:miter lim="800000"/>
            <a:headEnd/>
            <a:tailEnd/>
          </a:ln>
        </p:spPr>
      </p:pic>
      <p:pic>
        <p:nvPicPr>
          <p:cNvPr id="17417" name="Picture 10" descr="F:\figuras\gifs animados\AG00051_.GIF"/>
          <p:cNvPicPr>
            <a:picLocks noChangeAspect="1" noChangeArrowheads="1" noCrop="1"/>
          </p:cNvPicPr>
          <p:nvPr/>
        </p:nvPicPr>
        <p:blipFill>
          <a:blip r:embed="rId6" cstate="print"/>
          <a:srcRect/>
          <a:stretch>
            <a:fillRect/>
          </a:stretch>
        </p:blipFill>
        <p:spPr bwMode="auto">
          <a:xfrm>
            <a:off x="4071938" y="2857500"/>
            <a:ext cx="1304925" cy="612775"/>
          </a:xfrm>
          <a:prstGeom prst="rect">
            <a:avLst/>
          </a:prstGeom>
          <a:noFill/>
          <a:ln w="9525">
            <a:noFill/>
            <a:miter lim="800000"/>
            <a:headEnd/>
            <a:tailEnd/>
          </a:ln>
        </p:spPr>
      </p:pic>
      <p:pic>
        <p:nvPicPr>
          <p:cNvPr id="10" name="Picture 7" descr="LOGO"/>
          <p:cNvPicPr>
            <a:picLocks noChangeAspect="1" noChangeArrowheads="1"/>
          </p:cNvPicPr>
          <p:nvPr/>
        </p:nvPicPr>
        <p:blipFill>
          <a:blip r:embed="rId7" cstate="print"/>
          <a:srcRect/>
          <a:stretch>
            <a:fillRect/>
          </a:stretch>
        </p:blipFill>
        <p:spPr bwMode="auto">
          <a:xfrm>
            <a:off x="7427913" y="5380038"/>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a:bodyPr>
          <a:lstStyle/>
          <a:p>
            <a:pPr eaLnBrk="1" fontAlgn="auto" hangingPunct="1">
              <a:spcAft>
                <a:spcPts val="0"/>
              </a:spcAft>
              <a:defRPr/>
            </a:pPr>
            <a:r>
              <a:rPr lang="es-ES_tradnl" b="1" dirty="0">
                <a:solidFill>
                  <a:schemeClr val="accent3">
                    <a:lumMod val="75000"/>
                  </a:schemeClr>
                </a:solidFill>
                <a:effectLst>
                  <a:outerShdw blurRad="38100" dist="38100" dir="2700000" algn="tl">
                    <a:srgbClr val="000000"/>
                  </a:outerShdw>
                </a:effectLst>
              </a:rPr>
              <a:t>LÍNEAS DE </a:t>
            </a:r>
            <a:r>
              <a:rPr lang="es-ES_tradnl" b="1" dirty="0" smtClean="0">
                <a:solidFill>
                  <a:schemeClr val="accent3">
                    <a:lumMod val="75000"/>
                  </a:schemeClr>
                </a:solidFill>
                <a:effectLst>
                  <a:outerShdw blurRad="38100" dist="38100" dir="2700000" algn="tl">
                    <a:srgbClr val="000000"/>
                  </a:outerShdw>
                </a:effectLst>
              </a:rPr>
              <a:t>ACTUACIÓN </a:t>
            </a:r>
            <a:endParaRPr lang="es-ES" b="1" dirty="0">
              <a:solidFill>
                <a:schemeClr val="accent3">
                  <a:lumMod val="75000"/>
                </a:schemeClr>
              </a:solidFill>
              <a:effectLst>
                <a:outerShdw blurRad="38100" dist="38100" dir="2700000" algn="tl">
                  <a:srgbClr val="000000"/>
                </a:outerShdw>
              </a:effectLst>
            </a:endParaRPr>
          </a:p>
        </p:txBody>
      </p:sp>
      <p:sp>
        <p:nvSpPr>
          <p:cNvPr id="15363" name="Rectangle 3"/>
          <p:cNvSpPr>
            <a:spLocks noGrp="1" noChangeArrowheads="1"/>
          </p:cNvSpPr>
          <p:nvPr>
            <p:ph idx="1"/>
          </p:nvPr>
        </p:nvSpPr>
        <p:spPr/>
        <p:txBody>
          <a:bodyPr rtlCol="0">
            <a:normAutofit/>
          </a:bodyPr>
          <a:lstStyle/>
          <a:p>
            <a:pPr marL="365760" indent="-256032" eaLnBrk="1" fontAlgn="auto" hangingPunct="1">
              <a:lnSpc>
                <a:spcPct val="90000"/>
              </a:lnSpc>
              <a:spcAft>
                <a:spcPts val="0"/>
              </a:spcAft>
              <a:buClr>
                <a:schemeClr val="accent1">
                  <a:lumMod val="75000"/>
                </a:schemeClr>
              </a:buClr>
              <a:defRPr/>
            </a:pPr>
            <a:r>
              <a:rPr lang="es-ES" sz="4000" b="1" i="1" dirty="0" smtClean="0">
                <a:solidFill>
                  <a:srgbClr val="C00000"/>
                </a:solidFill>
              </a:rPr>
              <a:t>AMBIENTE ESTRUCTURADO</a:t>
            </a:r>
            <a:r>
              <a:rPr lang="es-ES" sz="4000" b="1" i="1" dirty="0" smtClean="0">
                <a:solidFill>
                  <a:srgbClr val="C00000"/>
                </a:solidFill>
              </a:rPr>
              <a:t>.</a:t>
            </a:r>
            <a:endParaRPr lang="es-ES" sz="4000" b="1" i="1" u="sng" dirty="0" smtClean="0">
              <a:solidFill>
                <a:srgbClr val="C00000"/>
              </a:solidFill>
            </a:endParaRPr>
          </a:p>
          <a:p>
            <a:pPr marL="365760" indent="-256032" algn="just" eaLnBrk="1" fontAlgn="auto" hangingPunct="1">
              <a:lnSpc>
                <a:spcPct val="90000"/>
              </a:lnSpc>
              <a:spcAft>
                <a:spcPts val="0"/>
              </a:spcAft>
              <a:buClr>
                <a:schemeClr val="accent1">
                  <a:lumMod val="75000"/>
                </a:schemeClr>
              </a:buClr>
              <a:defRPr/>
            </a:pPr>
            <a:r>
              <a:rPr lang="es-ES" sz="4000" b="1" i="1" u="sng" dirty="0" smtClean="0">
                <a:solidFill>
                  <a:srgbClr val="C00000"/>
                </a:solidFill>
              </a:rPr>
              <a:t>ENTORNO</a:t>
            </a:r>
            <a:endParaRPr lang="es-ES" sz="4000" b="1" i="1" dirty="0" smtClean="0">
              <a:solidFill>
                <a:srgbClr val="C00000"/>
              </a:solidFill>
            </a:endParaRPr>
          </a:p>
          <a:p>
            <a:pPr marL="765810" lvl="1" indent="-256032" eaLnBrk="1" fontAlgn="auto" hangingPunct="1">
              <a:spcAft>
                <a:spcPts val="0"/>
              </a:spcAft>
              <a:buClr>
                <a:schemeClr val="accent1">
                  <a:lumMod val="75000"/>
                </a:schemeClr>
              </a:buClr>
              <a:defRPr/>
            </a:pPr>
            <a:r>
              <a:rPr lang="es-ES" sz="3200" b="1" i="1" dirty="0" smtClean="0">
                <a:solidFill>
                  <a:srgbClr val="0070C0"/>
                </a:solidFill>
              </a:rPr>
              <a:t>Se </a:t>
            </a:r>
            <a:r>
              <a:rPr lang="es-ES" sz="3200" b="1" i="1" dirty="0">
                <a:solidFill>
                  <a:srgbClr val="0070C0"/>
                </a:solidFill>
              </a:rPr>
              <a:t>debe establecer horario fijo, así como determinar distintos lugares para la realización de las diferentes actividades (recreo, </a:t>
            </a:r>
            <a:r>
              <a:rPr lang="es-ES" sz="3200" b="1" i="1" dirty="0" smtClean="0">
                <a:solidFill>
                  <a:srgbClr val="0070C0"/>
                </a:solidFill>
              </a:rPr>
              <a:t>gimnasio, </a:t>
            </a:r>
            <a:r>
              <a:rPr lang="es-ES" sz="3200" b="1" i="1" dirty="0">
                <a:solidFill>
                  <a:srgbClr val="0070C0"/>
                </a:solidFill>
              </a:rPr>
              <a:t>comedor, juego, tareas individuales</a:t>
            </a:r>
            <a:r>
              <a:rPr lang="es-ES" sz="3200" b="1" i="1" dirty="0" smtClean="0">
                <a:solidFill>
                  <a:srgbClr val="0070C0"/>
                </a:solidFill>
              </a:rPr>
              <a:t>...)</a:t>
            </a:r>
            <a:endParaRPr lang="es-ES" sz="3200" b="1" i="1" dirty="0">
              <a:solidFill>
                <a:srgbClr val="0070C0"/>
              </a:solidFill>
            </a:endParaRPr>
          </a:p>
        </p:txBody>
      </p:sp>
      <p:sp>
        <p:nvSpPr>
          <p:cNvPr id="26626"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Magistra</a:t>
            </a:r>
            <a:r>
              <a:rPr lang="es-ES" dirty="0" smtClean="0"/>
              <a:t> Sonia </a:t>
            </a:r>
            <a:r>
              <a:rPr lang="es-ES" dirty="0" smtClean="0"/>
              <a:t>Trotman</a:t>
            </a:r>
            <a:endParaRPr lang="es-ES" dirty="0" smtClean="0"/>
          </a:p>
        </p:txBody>
      </p:sp>
      <p:sp>
        <p:nvSpPr>
          <p:cNvPr id="26627"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D741F7-B4E8-4EBB-83BA-56B2BCB6E2AE}" type="slidenum">
              <a:rPr lang="es-ES"/>
              <a:pPr fontAlgn="base">
                <a:spcBef>
                  <a:spcPct val="0"/>
                </a:spcBef>
                <a:spcAft>
                  <a:spcPct val="0"/>
                </a:spcAft>
                <a:defRPr/>
              </a:pPr>
              <a:t>19</a:t>
            </a:fld>
            <a:endParaRPr lang="es-ES" dirty="0"/>
          </a:p>
        </p:txBody>
      </p:sp>
      <p:pic>
        <p:nvPicPr>
          <p:cNvPr id="6"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eaLnBrk="1" fontAlgn="auto" hangingPunct="1">
              <a:spcAft>
                <a:spcPts val="0"/>
              </a:spcAft>
              <a:defRPr/>
            </a:pPr>
            <a:r>
              <a:rPr lang="es-ES" b="1" i="1" dirty="0" smtClean="0">
                <a:solidFill>
                  <a:srgbClr val="0070C0"/>
                </a:solidFill>
              </a:rPr>
              <a:t>REFLEXIÓN (PARÁBOLA</a:t>
            </a:r>
            <a:r>
              <a:rPr lang="es-ES" b="1" i="1" dirty="0" smtClean="0">
                <a:solidFill>
                  <a:srgbClr val="0070C0"/>
                </a:solidFill>
              </a:rPr>
              <a:t>)</a:t>
            </a:r>
            <a:endParaRPr lang="es-ES" b="1" i="1" dirty="0" smtClean="0">
              <a:solidFill>
                <a:srgbClr val="0070C0"/>
              </a:solidFill>
            </a:endParaRPr>
          </a:p>
        </p:txBody>
      </p:sp>
      <p:sp>
        <p:nvSpPr>
          <p:cNvPr id="6147" name="Rectangle 3"/>
          <p:cNvSpPr>
            <a:spLocks noGrp="1" noChangeArrowheads="1"/>
          </p:cNvSpPr>
          <p:nvPr>
            <p:ph idx="1"/>
          </p:nvPr>
        </p:nvSpPr>
        <p:spPr>
          <a:noFill/>
          <a:ln>
            <a:noFill/>
          </a:ln>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lnSpc>
                <a:spcPct val="90000"/>
              </a:lnSpc>
              <a:spcAft>
                <a:spcPts val="0"/>
              </a:spcAft>
              <a:buFont typeface="Arial" pitchFamily="34" charset="0"/>
              <a:buChar char="•"/>
              <a:defRPr/>
            </a:pPr>
            <a:r>
              <a:rPr lang="es-ES" b="1" dirty="0" smtClean="0">
                <a:solidFill>
                  <a:srgbClr val="002060"/>
                </a:solidFill>
                <a:latin typeface="Calibri" pitchFamily="34" charset="0"/>
                <a:cs typeface="Times New Roman" pitchFamily="18" charset="0"/>
              </a:rPr>
              <a:t>Un hombre decidió suministrar dosis masiva de aceite de hígado de bacalao a su perro </a:t>
            </a:r>
            <a:r>
              <a:rPr lang="es-ES" b="1" dirty="0" smtClean="0">
                <a:solidFill>
                  <a:srgbClr val="002060"/>
                </a:solidFill>
                <a:latin typeface="Calibri" pitchFamily="34" charset="0"/>
                <a:cs typeface="Times New Roman" pitchFamily="18" charset="0"/>
              </a:rPr>
              <a:t>Doberman</a:t>
            </a:r>
            <a:r>
              <a:rPr lang="es-ES" b="1" dirty="0" smtClean="0">
                <a:solidFill>
                  <a:srgbClr val="002060"/>
                </a:solidFill>
                <a:latin typeface="Calibri" pitchFamily="34" charset="0"/>
                <a:cs typeface="Times New Roman" pitchFamily="18" charset="0"/>
              </a:rPr>
              <a:t>, porque le habían dicho que era muy bueno para los perros. De modo que todos los días sujetaba entre sus rodillas la cabeza del animal que se resistía con todas sus fuerzas, le obligaba abrir la boca y le vertía el aceite por la garganta.</a:t>
            </a:r>
          </a:p>
          <a:p>
            <a:pPr algn="just" eaLnBrk="1" fontAlgn="auto" hangingPunct="1">
              <a:lnSpc>
                <a:spcPct val="90000"/>
              </a:lnSpc>
              <a:spcAft>
                <a:spcPts val="0"/>
              </a:spcAft>
              <a:buFontTx/>
              <a:buNone/>
              <a:defRPr/>
            </a:pPr>
            <a:r>
              <a:rPr lang="es-ES" b="1" dirty="0" smtClean="0">
                <a:solidFill>
                  <a:srgbClr val="002060"/>
                </a:solidFill>
                <a:latin typeface="Calibri" pitchFamily="34" charset="0"/>
                <a:cs typeface="Times New Roman" pitchFamily="18" charset="0"/>
              </a:rPr>
              <a:t> </a:t>
            </a:r>
            <a:endParaRPr lang="es-ES" b="1" dirty="0" smtClean="0">
              <a:solidFill>
                <a:srgbClr val="002060"/>
              </a:solidFill>
              <a:latin typeface="Calibri" pitchFamily="34" charset="0"/>
              <a:cs typeface="Times New Roman" pitchFamily="18" charset="0"/>
            </a:endParaRPr>
          </a:p>
        </p:txBody>
      </p:sp>
      <p:pic>
        <p:nvPicPr>
          <p:cNvPr id="4"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a:bodyPr>
          <a:lstStyle/>
          <a:p>
            <a:pPr eaLnBrk="1" fontAlgn="auto" hangingPunct="1">
              <a:spcAft>
                <a:spcPts val="0"/>
              </a:spcAft>
              <a:defRPr/>
            </a:pPr>
            <a:r>
              <a:rPr lang="es-ES_tradnl" b="1" dirty="0">
                <a:solidFill>
                  <a:schemeClr val="accent3">
                    <a:lumMod val="75000"/>
                  </a:schemeClr>
                </a:solidFill>
                <a:effectLst>
                  <a:outerShdw blurRad="38100" dist="38100" dir="2700000" algn="tl">
                    <a:srgbClr val="000000"/>
                  </a:outerShdw>
                </a:effectLst>
              </a:rPr>
              <a:t>LÍNEAS DE </a:t>
            </a:r>
            <a:r>
              <a:rPr lang="es-ES_tradnl" b="1" dirty="0" smtClean="0">
                <a:solidFill>
                  <a:schemeClr val="accent3">
                    <a:lumMod val="75000"/>
                  </a:schemeClr>
                </a:solidFill>
                <a:effectLst>
                  <a:outerShdw blurRad="38100" dist="38100" dir="2700000" algn="tl">
                    <a:srgbClr val="000000"/>
                  </a:outerShdw>
                </a:effectLst>
              </a:rPr>
              <a:t>ACTUACIÓN </a:t>
            </a:r>
            <a:endParaRPr lang="es-ES" b="1" dirty="0">
              <a:solidFill>
                <a:schemeClr val="accent3">
                  <a:lumMod val="75000"/>
                </a:schemeClr>
              </a:solidFill>
              <a:effectLst>
                <a:outerShdw blurRad="38100" dist="38100" dir="2700000" algn="tl">
                  <a:srgbClr val="000000"/>
                </a:outerShdw>
              </a:effectLst>
            </a:endParaRPr>
          </a:p>
        </p:txBody>
      </p:sp>
      <p:sp>
        <p:nvSpPr>
          <p:cNvPr id="15363" name="Rectangle 3"/>
          <p:cNvSpPr>
            <a:spLocks noGrp="1" noChangeArrowheads="1"/>
          </p:cNvSpPr>
          <p:nvPr>
            <p:ph idx="1"/>
          </p:nvPr>
        </p:nvSpPr>
        <p:spPr/>
        <p:txBody>
          <a:bodyPr rtlCol="0">
            <a:normAutofit/>
          </a:bodyPr>
          <a:lstStyle/>
          <a:p>
            <a:pPr marL="365760" indent="-256032" eaLnBrk="1" fontAlgn="auto" hangingPunct="1">
              <a:spcAft>
                <a:spcPts val="0"/>
              </a:spcAft>
              <a:buClr>
                <a:schemeClr val="accent3"/>
              </a:buClr>
              <a:buFont typeface="Georgia"/>
              <a:buChar char="•"/>
              <a:defRPr/>
            </a:pPr>
            <a:r>
              <a:rPr lang="es-ES" sz="2800" b="1" i="1" dirty="0" smtClean="0">
                <a:solidFill>
                  <a:srgbClr val="0070C0"/>
                </a:solidFill>
              </a:rPr>
              <a:t>Se </a:t>
            </a:r>
            <a:r>
              <a:rPr lang="es-ES" sz="2800" b="1" i="1" dirty="0">
                <a:solidFill>
                  <a:srgbClr val="0070C0"/>
                </a:solidFill>
              </a:rPr>
              <a:t>debe controlar el ambiente con claves estimulantes que antecedan y/o se mantengan en una actividad, por ejemplo: </a:t>
            </a:r>
          </a:p>
          <a:p>
            <a:pPr marL="658368" lvl="1" indent="-246888" eaLnBrk="1" fontAlgn="auto" hangingPunct="1">
              <a:spcAft>
                <a:spcPts val="0"/>
              </a:spcAft>
              <a:buFont typeface="Georgia"/>
              <a:buChar char="▫"/>
              <a:defRPr/>
            </a:pPr>
            <a:r>
              <a:rPr lang="es-ES" sz="2400" b="1" i="1" dirty="0">
                <a:solidFill>
                  <a:srgbClr val="0070C0"/>
                </a:solidFill>
              </a:rPr>
              <a:t>Cartulinas de distintos colores con los dibujos correspondientes a la actividad que se va a realizar.</a:t>
            </a:r>
          </a:p>
          <a:p>
            <a:pPr marL="658368" lvl="1" indent="-246888" eaLnBrk="1" fontAlgn="auto" hangingPunct="1">
              <a:spcAft>
                <a:spcPts val="0"/>
              </a:spcAft>
              <a:buFont typeface="Georgia"/>
              <a:buChar char="▫"/>
              <a:defRPr/>
            </a:pPr>
            <a:r>
              <a:rPr lang="es-ES" sz="2400" b="1" i="1" dirty="0">
                <a:solidFill>
                  <a:srgbClr val="0070C0"/>
                </a:solidFill>
              </a:rPr>
              <a:t>Luces o sonidos como aviso de que se va a producir el cambio hacia otra actividad, etc. </a:t>
            </a:r>
          </a:p>
          <a:p>
            <a:pPr marL="658368" lvl="1" indent="-246888" eaLnBrk="1" fontAlgn="auto" hangingPunct="1">
              <a:spcAft>
                <a:spcPts val="0"/>
              </a:spcAft>
              <a:buFont typeface="Georgia"/>
              <a:buChar char="▫"/>
              <a:defRPr/>
            </a:pPr>
            <a:r>
              <a:rPr lang="es-ES" sz="2400" b="1" i="1" dirty="0">
                <a:solidFill>
                  <a:srgbClr val="0070C0"/>
                </a:solidFill>
              </a:rPr>
              <a:t>También, el cambio en la disposición de las mesas podemos utilizarlo para el cambio de </a:t>
            </a:r>
            <a:r>
              <a:rPr lang="es-ES" sz="2400" b="1" i="1" dirty="0" smtClean="0">
                <a:solidFill>
                  <a:srgbClr val="0070C0"/>
                </a:solidFill>
              </a:rPr>
              <a:t>actividades.</a:t>
            </a:r>
            <a:endParaRPr lang="es-ES" sz="2400" b="1" i="1" dirty="0">
              <a:solidFill>
                <a:srgbClr val="0070C0"/>
              </a:solidFill>
            </a:endParaRPr>
          </a:p>
        </p:txBody>
      </p:sp>
      <p:sp>
        <p:nvSpPr>
          <p:cNvPr id="26626"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Magistra</a:t>
            </a:r>
            <a:r>
              <a:rPr lang="es-ES" dirty="0" smtClean="0"/>
              <a:t> Sonia </a:t>
            </a:r>
            <a:r>
              <a:rPr lang="es-ES" dirty="0" smtClean="0"/>
              <a:t>Trotman</a:t>
            </a:r>
            <a:endParaRPr lang="es-ES" dirty="0" smtClean="0"/>
          </a:p>
        </p:txBody>
      </p:sp>
      <p:sp>
        <p:nvSpPr>
          <p:cNvPr id="26627"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D741F7-B4E8-4EBB-83BA-56B2BCB6E2AE}" type="slidenum">
              <a:rPr lang="es-ES"/>
              <a:pPr fontAlgn="base">
                <a:spcBef>
                  <a:spcPct val="0"/>
                </a:spcBef>
                <a:spcAft>
                  <a:spcPct val="0"/>
                </a:spcAft>
                <a:defRPr/>
              </a:pPr>
              <a:t>20</a:t>
            </a:fld>
            <a:endParaRPr lang="es-ES" dirty="0"/>
          </a:p>
        </p:txBody>
      </p:sp>
      <p:pic>
        <p:nvPicPr>
          <p:cNvPr id="6"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ES" sz="4800" b="1" dirty="0" smtClean="0">
                <a:solidFill>
                  <a:schemeClr val="accent3">
                    <a:lumMod val="75000"/>
                  </a:schemeClr>
                </a:solidFill>
              </a:rPr>
              <a:t>TERAPEUTA</a:t>
            </a:r>
            <a:endParaRPr lang="es-PA" sz="4800" dirty="0">
              <a:solidFill>
                <a:schemeClr val="accent3">
                  <a:lumMod val="75000"/>
                </a:schemeClr>
              </a:solidFill>
            </a:endParaRPr>
          </a:p>
        </p:txBody>
      </p:sp>
      <p:sp>
        <p:nvSpPr>
          <p:cNvPr id="19460" name="Rectangle 3"/>
          <p:cNvSpPr>
            <a:spLocks noGrp="1" noChangeArrowheads="1"/>
          </p:cNvSpPr>
          <p:nvPr>
            <p:ph idx="1"/>
          </p:nvPr>
        </p:nvSpPr>
        <p:spPr/>
        <p:txBody>
          <a:bodyPr/>
          <a:lstStyle/>
          <a:p>
            <a:pPr eaLnBrk="1" hangingPunct="1">
              <a:lnSpc>
                <a:spcPct val="90000"/>
              </a:lnSpc>
            </a:pPr>
            <a:r>
              <a:rPr lang="es-ES" dirty="0" smtClean="0">
                <a:solidFill>
                  <a:srgbClr val="0070C0"/>
                </a:solidFill>
              </a:rPr>
              <a:t>Es </a:t>
            </a:r>
            <a:r>
              <a:rPr lang="es-ES" dirty="0" smtClean="0">
                <a:solidFill>
                  <a:srgbClr val="0070C0"/>
                </a:solidFill>
              </a:rPr>
              <a:t>importante que el niño perciba que todas sus conductas dan lugar a unas respuestas y que éstas se mantienen constantes. </a:t>
            </a:r>
          </a:p>
          <a:p>
            <a:pPr eaLnBrk="1" hangingPunct="1">
              <a:lnSpc>
                <a:spcPct val="90000"/>
              </a:lnSpc>
              <a:buNone/>
            </a:pPr>
            <a:endParaRPr lang="es-ES" dirty="0" smtClean="0">
              <a:solidFill>
                <a:srgbClr val="0070C0"/>
              </a:solidFill>
            </a:endParaRPr>
          </a:p>
          <a:p>
            <a:pPr eaLnBrk="1" hangingPunct="1">
              <a:lnSpc>
                <a:spcPct val="90000"/>
              </a:lnSpc>
            </a:pPr>
            <a:endParaRPr lang="es-ES" dirty="0" smtClean="0">
              <a:solidFill>
                <a:srgbClr val="0070C0"/>
              </a:solidFill>
            </a:endParaRPr>
          </a:p>
          <a:p>
            <a:pPr eaLnBrk="1" hangingPunct="1">
              <a:lnSpc>
                <a:spcPct val="90000"/>
              </a:lnSpc>
            </a:pPr>
            <a:r>
              <a:rPr lang="es-ES" dirty="0" smtClean="0">
                <a:solidFill>
                  <a:srgbClr val="0070C0"/>
                </a:solidFill>
              </a:rPr>
              <a:t>Esta </a:t>
            </a:r>
            <a:r>
              <a:rPr lang="es-ES" dirty="0" smtClean="0">
                <a:solidFill>
                  <a:srgbClr val="0070C0"/>
                </a:solidFill>
              </a:rPr>
              <a:t>labor del terapeuta requiere mucha atención siendo preferible </a:t>
            </a:r>
            <a:r>
              <a:rPr lang="es-ES" b="1" dirty="0" smtClean="0">
                <a:solidFill>
                  <a:srgbClr val="0070C0"/>
                </a:solidFill>
              </a:rPr>
              <a:t>pecar de exagerado.</a:t>
            </a:r>
            <a:endParaRPr lang="es-ES" dirty="0" smtClean="0">
              <a:solidFill>
                <a:srgbClr val="0070C0"/>
              </a:solidFill>
            </a:endParaRPr>
          </a:p>
        </p:txBody>
      </p:sp>
      <p:sp>
        <p:nvSpPr>
          <p:cNvPr id="27650"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Magistra</a:t>
            </a:r>
            <a:r>
              <a:rPr lang="es-ES" dirty="0" smtClean="0"/>
              <a:t> Sonia </a:t>
            </a:r>
            <a:r>
              <a:rPr lang="es-ES" dirty="0" smtClean="0"/>
              <a:t>Trotman</a:t>
            </a:r>
            <a:endParaRPr lang="es-ES" dirty="0" smtClean="0"/>
          </a:p>
        </p:txBody>
      </p:sp>
      <p:sp>
        <p:nvSpPr>
          <p:cNvPr id="27651"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15AC1F-C1AE-4C98-B5CD-CA7863743BDE}" type="slidenum">
              <a:rPr lang="es-ES"/>
              <a:pPr fontAlgn="base">
                <a:spcBef>
                  <a:spcPct val="0"/>
                </a:spcBef>
                <a:spcAft>
                  <a:spcPct val="0"/>
                </a:spcAft>
                <a:defRPr/>
              </a:pPr>
              <a:t>21</a:t>
            </a:fld>
            <a:endParaRPr lang="es-ES" dirty="0"/>
          </a:p>
        </p:txBody>
      </p:sp>
      <p:pic>
        <p:nvPicPr>
          <p:cNvPr id="19461" name="Picture 2" descr="F:\figuras\gifs animados\AG00316_.GIF"/>
          <p:cNvPicPr>
            <a:picLocks noChangeAspect="1" noChangeArrowheads="1" noCrop="1"/>
          </p:cNvPicPr>
          <p:nvPr/>
        </p:nvPicPr>
        <p:blipFill>
          <a:blip r:embed="rId3" cstate="print"/>
          <a:srcRect/>
          <a:stretch>
            <a:fillRect/>
          </a:stretch>
        </p:blipFill>
        <p:spPr bwMode="auto">
          <a:xfrm>
            <a:off x="3643313" y="2571750"/>
            <a:ext cx="1571625" cy="1604963"/>
          </a:xfrm>
          <a:prstGeom prst="rect">
            <a:avLst/>
          </a:prstGeom>
          <a:noFill/>
          <a:ln w="9525">
            <a:noFill/>
            <a:miter lim="800000"/>
            <a:headEnd/>
            <a:tailEnd/>
          </a:ln>
        </p:spPr>
      </p:pic>
      <p:pic>
        <p:nvPicPr>
          <p:cNvPr id="6" name="Picture 7" descr="LOGO"/>
          <p:cNvPicPr>
            <a:picLocks noChangeAspect="1" noChangeArrowheads="1"/>
          </p:cNvPicPr>
          <p:nvPr/>
        </p:nvPicPr>
        <p:blipFill>
          <a:blip r:embed="rId4"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PA" dirty="0" smtClean="0"/>
              <a:t>Magister Sonia </a:t>
            </a:r>
            <a:r>
              <a:rPr lang="es-PA" dirty="0" smtClean="0"/>
              <a:t>Trotman</a:t>
            </a:r>
            <a:endParaRPr lang="es-PA" dirty="0"/>
          </a:p>
        </p:txBody>
      </p:sp>
      <p:sp>
        <p:nvSpPr>
          <p:cNvPr id="5" name="4 Marcador de número de diapositiva"/>
          <p:cNvSpPr>
            <a:spLocks noGrp="1"/>
          </p:cNvSpPr>
          <p:nvPr>
            <p:ph type="sldNum" sz="quarter" idx="12"/>
          </p:nvPr>
        </p:nvSpPr>
        <p:spPr/>
        <p:txBody>
          <a:bodyPr/>
          <a:lstStyle/>
          <a:p>
            <a:pPr>
              <a:defRPr/>
            </a:pPr>
            <a:fld id="{A046780C-2923-4AB3-B338-89FE659D05AB}" type="slidenum">
              <a:rPr lang="es-PA"/>
              <a:pPr>
                <a:defRPr/>
              </a:pPr>
              <a:t>22</a:t>
            </a:fld>
            <a:endParaRPr lang="es-PA" dirty="0"/>
          </a:p>
        </p:txBody>
      </p:sp>
      <p:pic>
        <p:nvPicPr>
          <p:cNvPr id="20484" name="Picture 7" descr="DSC02497"/>
          <p:cNvPicPr>
            <a:picLocks noChangeAspect="1" noChangeArrowheads="1"/>
          </p:cNvPicPr>
          <p:nvPr/>
        </p:nvPicPr>
        <p:blipFill>
          <a:blip r:embed="rId2" cstate="print"/>
          <a:srcRect/>
          <a:stretch>
            <a:fillRect/>
          </a:stretch>
        </p:blipFill>
        <p:spPr bwMode="auto">
          <a:xfrm>
            <a:off x="494556" y="1412776"/>
            <a:ext cx="2781300" cy="4429125"/>
          </a:xfrm>
          <a:prstGeom prst="rect">
            <a:avLst/>
          </a:prstGeom>
          <a:noFill/>
          <a:ln w="9525">
            <a:noFill/>
            <a:miter lim="800000"/>
            <a:headEnd/>
            <a:tailEnd/>
          </a:ln>
        </p:spPr>
      </p:pic>
      <p:pic>
        <p:nvPicPr>
          <p:cNvPr id="20485" name="Picture 2" descr="C:\Users\Sonia Trotman\Documents\DSC02796.JPG"/>
          <p:cNvPicPr>
            <a:picLocks noChangeAspect="1" noChangeArrowheads="1"/>
          </p:cNvPicPr>
          <p:nvPr/>
        </p:nvPicPr>
        <p:blipFill>
          <a:blip r:embed="rId3" cstate="print"/>
          <a:srcRect/>
          <a:stretch>
            <a:fillRect/>
          </a:stretch>
        </p:blipFill>
        <p:spPr bwMode="auto">
          <a:xfrm>
            <a:off x="3945565" y="1700808"/>
            <a:ext cx="4658883" cy="3494162"/>
          </a:xfrm>
          <a:prstGeom prst="rect">
            <a:avLst/>
          </a:prstGeom>
          <a:noFill/>
          <a:ln w="9525">
            <a:noFill/>
            <a:miter lim="800000"/>
            <a:headEnd/>
            <a:tailEnd/>
          </a:ln>
        </p:spPr>
      </p:pic>
      <p:sp>
        <p:nvSpPr>
          <p:cNvPr id="8" name="7 Rectángulo redondeado"/>
          <p:cNvSpPr/>
          <p:nvPr/>
        </p:nvSpPr>
        <p:spPr>
          <a:xfrm>
            <a:off x="3428992" y="285728"/>
            <a:ext cx="5357850" cy="1071570"/>
          </a:xfrm>
          <a:prstGeom prst="round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s-PA" sz="2800" b="1" dirty="0" smtClean="0">
                <a:ln w="1905"/>
                <a:solidFill>
                  <a:schemeClr val="accent3">
                    <a:lumMod val="75000"/>
                  </a:schemeClr>
                </a:solidFill>
                <a:effectLst>
                  <a:innerShdw blurRad="69850" dist="43180" dir="5400000">
                    <a:srgbClr val="000000">
                      <a:alpha val="65000"/>
                    </a:srgbClr>
                  </a:innerShdw>
                </a:effectLst>
              </a:rPr>
              <a:t>AULA DE RECURSOS DE LA ESCUELA REPÚBLICA DE ITALIA.</a:t>
            </a:r>
            <a:endParaRPr lang="es-PA" sz="2800" b="1" dirty="0">
              <a:ln w="1905"/>
              <a:solidFill>
                <a:schemeClr val="accent3">
                  <a:lumMod val="75000"/>
                </a:schemeClr>
              </a:solidFill>
              <a:effectLst>
                <a:innerShdw blurRad="69850" dist="43180" dir="5400000">
                  <a:srgbClr val="000000">
                    <a:alpha val="65000"/>
                  </a:srgbClr>
                </a:innerShdw>
              </a:effectLst>
            </a:endParaRPr>
          </a:p>
        </p:txBody>
      </p:sp>
      <p:pic>
        <p:nvPicPr>
          <p:cNvPr id="7" name="Picture 7" descr="LOGO"/>
          <p:cNvPicPr>
            <a:picLocks noChangeAspect="1" noChangeArrowheads="1"/>
          </p:cNvPicPr>
          <p:nvPr/>
        </p:nvPicPr>
        <p:blipFill>
          <a:blip r:embed="rId4"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ES" sz="5400" b="1" dirty="0" smtClean="0">
                <a:solidFill>
                  <a:schemeClr val="accent3">
                    <a:lumMod val="75000"/>
                  </a:schemeClr>
                </a:solidFill>
              </a:rPr>
              <a:t>NIÑO</a:t>
            </a:r>
            <a:endParaRPr lang="es-PA" sz="5400" dirty="0">
              <a:solidFill>
                <a:schemeClr val="accent3">
                  <a:lumMod val="75000"/>
                </a:schemeClr>
              </a:solidFill>
            </a:endParaRPr>
          </a:p>
        </p:txBody>
      </p:sp>
      <p:sp>
        <p:nvSpPr>
          <p:cNvPr id="32772"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Char char="•"/>
              <a:defRPr/>
            </a:pPr>
            <a:r>
              <a:rPr lang="es-ES" sz="4000" b="1" dirty="0" smtClean="0">
                <a:solidFill>
                  <a:srgbClr val="0070C0"/>
                </a:solidFill>
              </a:rPr>
              <a:t>El </a:t>
            </a:r>
            <a:r>
              <a:rPr lang="es-ES" sz="4000" b="1" dirty="0" smtClean="0">
                <a:solidFill>
                  <a:srgbClr val="0070C0"/>
                </a:solidFill>
              </a:rPr>
              <a:t>niño no sólo aprende viendo, oyendo, sintiendo. El niño aprende ejecutando, por lo que debemos lograr que el niño </a:t>
            </a:r>
            <a:r>
              <a:rPr lang="es-ES" sz="4000" b="1" dirty="0" smtClean="0">
                <a:solidFill>
                  <a:schemeClr val="accent6">
                    <a:lumMod val="75000"/>
                  </a:schemeClr>
                </a:solidFill>
              </a:rPr>
              <a:t>"haga" </a:t>
            </a:r>
            <a:r>
              <a:rPr lang="es-ES" sz="4000" b="1" dirty="0" smtClean="0">
                <a:solidFill>
                  <a:srgbClr val="0070C0"/>
                </a:solidFill>
              </a:rPr>
              <a:t>y sólo de esta manera sabremos si el aprendizaje ha sido positivo. </a:t>
            </a:r>
          </a:p>
        </p:txBody>
      </p:sp>
      <p:sp>
        <p:nvSpPr>
          <p:cNvPr id="30722"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Magistra</a:t>
            </a:r>
            <a:r>
              <a:rPr lang="es-ES" dirty="0" smtClean="0"/>
              <a:t> Sonia </a:t>
            </a:r>
            <a:r>
              <a:rPr lang="es-ES" dirty="0" smtClean="0"/>
              <a:t>Trotman</a:t>
            </a:r>
            <a:endParaRPr lang="es-ES" dirty="0" smtClean="0"/>
          </a:p>
        </p:txBody>
      </p:sp>
      <p:sp>
        <p:nvSpPr>
          <p:cNvPr id="30723"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CFE117-B963-4C9A-91DA-39D5EE5D78E3}" type="slidenum">
              <a:rPr lang="es-ES"/>
              <a:pPr fontAlgn="base">
                <a:spcBef>
                  <a:spcPct val="0"/>
                </a:spcBef>
                <a:spcAft>
                  <a:spcPct val="0"/>
                </a:spcAft>
                <a:defRPr/>
              </a:pPr>
              <a:t>23</a:t>
            </a:fld>
            <a:endParaRPr lang="es-ES" dirty="0"/>
          </a:p>
        </p:txBody>
      </p:sp>
      <p:pic>
        <p:nvPicPr>
          <p:cNvPr id="21509" name="Picture 2" descr="F:\figuras\gifs animados\AG00317_.GIF"/>
          <p:cNvPicPr>
            <a:picLocks noChangeAspect="1" noChangeArrowheads="1" noCrop="1"/>
          </p:cNvPicPr>
          <p:nvPr/>
        </p:nvPicPr>
        <p:blipFill>
          <a:blip r:embed="rId2" cstate="print"/>
          <a:srcRect/>
          <a:stretch>
            <a:fillRect/>
          </a:stretch>
        </p:blipFill>
        <p:spPr bwMode="auto">
          <a:xfrm>
            <a:off x="293415" y="79276"/>
            <a:ext cx="1038225" cy="1333500"/>
          </a:xfrm>
          <a:prstGeom prst="rect">
            <a:avLst/>
          </a:prstGeom>
          <a:noFill/>
          <a:ln w="9525">
            <a:noFill/>
            <a:miter lim="800000"/>
            <a:headEnd/>
            <a:tailEnd/>
          </a:ln>
        </p:spPr>
      </p:pic>
      <p:pic>
        <p:nvPicPr>
          <p:cNvPr id="6"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ES" sz="5400" b="1" dirty="0" smtClean="0">
                <a:solidFill>
                  <a:schemeClr val="accent3">
                    <a:lumMod val="75000"/>
                  </a:schemeClr>
                </a:solidFill>
              </a:rPr>
              <a:t>NIÑO</a:t>
            </a:r>
            <a:endParaRPr lang="es-PA" sz="5400" dirty="0">
              <a:solidFill>
                <a:schemeClr val="accent3">
                  <a:lumMod val="75000"/>
                </a:schemeClr>
              </a:solidFill>
            </a:endParaRPr>
          </a:p>
        </p:txBody>
      </p:sp>
      <p:sp>
        <p:nvSpPr>
          <p:cNvPr id="32772"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Char char="•"/>
              <a:defRPr/>
            </a:pPr>
            <a:r>
              <a:rPr lang="es-ES" b="1" dirty="0" smtClean="0">
                <a:solidFill>
                  <a:srgbClr val="0070C0"/>
                </a:solidFill>
              </a:rPr>
              <a:t>A </a:t>
            </a:r>
            <a:r>
              <a:rPr lang="es-ES" b="1" dirty="0" smtClean="0">
                <a:solidFill>
                  <a:srgbClr val="0070C0"/>
                </a:solidFill>
              </a:rPr>
              <a:t>través de la </a:t>
            </a:r>
            <a:r>
              <a:rPr lang="es-ES" b="1" i="1" dirty="0" smtClean="0">
                <a:solidFill>
                  <a:schemeClr val="accent6">
                    <a:lumMod val="75000"/>
                  </a:schemeClr>
                </a:solidFill>
              </a:rPr>
              <a:t>instigación</a:t>
            </a:r>
            <a:r>
              <a:rPr lang="es-ES" b="1" dirty="0" smtClean="0">
                <a:solidFill>
                  <a:srgbClr val="0070C0"/>
                </a:solidFill>
              </a:rPr>
              <a:t>,</a:t>
            </a:r>
            <a:r>
              <a:rPr lang="es-ES" b="1" dirty="0" smtClean="0">
                <a:solidFill>
                  <a:schemeClr val="accent6">
                    <a:lumMod val="75000"/>
                  </a:schemeClr>
                </a:solidFill>
              </a:rPr>
              <a:t> </a:t>
            </a:r>
            <a:r>
              <a:rPr lang="es-ES" b="1" dirty="0" smtClean="0">
                <a:solidFill>
                  <a:srgbClr val="0070C0"/>
                </a:solidFill>
              </a:rPr>
              <a:t>moveremos al niño a realizar acciones que en un principio no significarán nada para él, pero que una vez que las asimile como propias y que se mantengan como "rutinas organizadas", podrá ejecutarlas él sólo y concebir el tiempo como algo cercano y con sentido. </a:t>
            </a:r>
          </a:p>
        </p:txBody>
      </p:sp>
      <p:sp>
        <p:nvSpPr>
          <p:cNvPr id="30722"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Magistra</a:t>
            </a:r>
            <a:r>
              <a:rPr lang="es-ES" dirty="0" smtClean="0"/>
              <a:t> Sonia </a:t>
            </a:r>
            <a:r>
              <a:rPr lang="es-ES" dirty="0" smtClean="0"/>
              <a:t>Trotman</a:t>
            </a:r>
            <a:endParaRPr lang="es-ES" dirty="0" smtClean="0"/>
          </a:p>
        </p:txBody>
      </p:sp>
      <p:sp>
        <p:nvSpPr>
          <p:cNvPr id="30723"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CFE117-B963-4C9A-91DA-39D5EE5D78E3}" type="slidenum">
              <a:rPr lang="es-ES"/>
              <a:pPr fontAlgn="base">
                <a:spcBef>
                  <a:spcPct val="0"/>
                </a:spcBef>
                <a:spcAft>
                  <a:spcPct val="0"/>
                </a:spcAft>
                <a:defRPr/>
              </a:pPr>
              <a:t>24</a:t>
            </a:fld>
            <a:endParaRPr lang="es-ES" dirty="0"/>
          </a:p>
        </p:txBody>
      </p:sp>
      <p:pic>
        <p:nvPicPr>
          <p:cNvPr id="21509" name="Picture 2" descr="F:\figuras\gifs animados\AG00317_.GIF"/>
          <p:cNvPicPr>
            <a:picLocks noChangeAspect="1" noChangeArrowheads="1" noCrop="1"/>
          </p:cNvPicPr>
          <p:nvPr/>
        </p:nvPicPr>
        <p:blipFill>
          <a:blip r:embed="rId2" cstate="print"/>
          <a:srcRect/>
          <a:stretch>
            <a:fillRect/>
          </a:stretch>
        </p:blipFill>
        <p:spPr bwMode="auto">
          <a:xfrm>
            <a:off x="293415" y="79276"/>
            <a:ext cx="1038225" cy="1333500"/>
          </a:xfrm>
          <a:prstGeom prst="rect">
            <a:avLst/>
          </a:prstGeom>
          <a:noFill/>
          <a:ln w="9525">
            <a:noFill/>
            <a:miter lim="800000"/>
            <a:headEnd/>
            <a:tailEnd/>
          </a:ln>
        </p:spPr>
      </p:pic>
      <p:pic>
        <p:nvPicPr>
          <p:cNvPr id="6"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SC02508"/>
          <p:cNvPicPr>
            <a:picLocks noChangeAspect="1" noChangeArrowheads="1"/>
          </p:cNvPicPr>
          <p:nvPr/>
        </p:nvPicPr>
        <p:blipFill>
          <a:blip r:embed="rId2" cstate="print"/>
          <a:srcRect/>
          <a:stretch>
            <a:fillRect/>
          </a:stretch>
        </p:blipFill>
        <p:spPr bwMode="auto">
          <a:xfrm>
            <a:off x="395536" y="332656"/>
            <a:ext cx="3638208" cy="40208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7" descr="DSC02510"/>
          <p:cNvPicPr>
            <a:picLocks noChangeAspect="1" noChangeArrowheads="1"/>
          </p:cNvPicPr>
          <p:nvPr/>
        </p:nvPicPr>
        <p:blipFill>
          <a:blip r:embed="rId3" cstate="print"/>
          <a:srcRect/>
          <a:stretch>
            <a:fillRect/>
          </a:stretch>
        </p:blipFill>
        <p:spPr bwMode="auto">
          <a:xfrm flipH="1">
            <a:off x="4716016" y="1844824"/>
            <a:ext cx="3554579" cy="34563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7" descr="LOGO"/>
          <p:cNvPicPr>
            <a:picLocks noChangeAspect="1" noChangeArrowheads="1"/>
          </p:cNvPicPr>
          <p:nvPr/>
        </p:nvPicPr>
        <p:blipFill>
          <a:blip r:embed="rId4" cstate="print"/>
          <a:srcRect/>
          <a:stretch>
            <a:fillRect/>
          </a:stretch>
        </p:blipFill>
        <p:spPr bwMode="auto">
          <a:xfrm>
            <a:off x="7380312" y="5373216"/>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3786214"/>
          </a:xfrm>
          <a:effectLst>
            <a:outerShdw blurRad="152400" dist="317500" dir="5400000" sx="90000" sy="-19000" rotWithShape="0">
              <a:prstClr val="black">
                <a:alpha val="15000"/>
              </a:prstClr>
            </a:outerShdw>
          </a:effectLst>
          <a:scene3d>
            <a:camera prst="perspectiveBelow" fov="3000000"/>
            <a:lightRig rig="threePt" dir="t"/>
          </a:scene3d>
        </p:spPr>
        <p:style>
          <a:lnRef idx="1">
            <a:schemeClr val="accent2"/>
          </a:lnRef>
          <a:fillRef idx="2">
            <a:schemeClr val="accent2"/>
          </a:fillRef>
          <a:effectRef idx="1">
            <a:schemeClr val="accent2"/>
          </a:effectRef>
          <a:fontRef idx="minor">
            <a:schemeClr val="dk1"/>
          </a:fontRef>
        </p:style>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s-PA"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eservoirGrunge" pitchFamily="2" charset="0"/>
              </a:rPr>
              <a:t>MODELOS DE ACTIVIDADES</a:t>
            </a:r>
            <a:endParaRPr lang="es-P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eservoirGrunge" pitchFamily="2" charset="0"/>
            </a:endParaRPr>
          </a:p>
        </p:txBody>
      </p:sp>
      <p:pic>
        <p:nvPicPr>
          <p:cNvPr id="3"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pPr eaLnBrk="1" hangingPunct="1"/>
            <a:r>
              <a:rPr lang="es-PA" b="1" dirty="0" smtClean="0">
                <a:solidFill>
                  <a:schemeClr val="accent3">
                    <a:lumMod val="75000"/>
                  </a:schemeClr>
                </a:solidFill>
              </a:rPr>
              <a:t>Escribe el nombre de cada </a:t>
            </a:r>
            <a:r>
              <a:rPr lang="es-PA" b="1" dirty="0" smtClean="0">
                <a:solidFill>
                  <a:schemeClr val="accent3">
                    <a:lumMod val="75000"/>
                  </a:schemeClr>
                </a:solidFill>
              </a:rPr>
              <a:t>dibujo</a:t>
            </a:r>
            <a:endParaRPr lang="es-PA" b="1" dirty="0" smtClean="0">
              <a:solidFill>
                <a:schemeClr val="accent3">
                  <a:lumMod val="75000"/>
                </a:schemeClr>
              </a:solidFill>
            </a:endParaRPr>
          </a:p>
        </p:txBody>
      </p:sp>
      <p:grpSp>
        <p:nvGrpSpPr>
          <p:cNvPr id="24579" name="6 Grupo"/>
          <p:cNvGrpSpPr>
            <a:grpSpLocks/>
          </p:cNvGrpSpPr>
          <p:nvPr/>
        </p:nvGrpSpPr>
        <p:grpSpPr bwMode="auto">
          <a:xfrm>
            <a:off x="428625" y="1285875"/>
            <a:ext cx="2857500" cy="5000625"/>
            <a:chOff x="428596" y="1285860"/>
            <a:chExt cx="2273279" cy="4725741"/>
          </a:xfrm>
        </p:grpSpPr>
        <p:pic>
          <p:nvPicPr>
            <p:cNvPr id="24586" name="Picture 2" descr="C:\Users\Sonia Trotman\Desktop\DIBUJOS DEL LIBRO\40010.TIF"/>
            <p:cNvPicPr>
              <a:picLocks noChangeAspect="1" noChangeArrowheads="1"/>
            </p:cNvPicPr>
            <p:nvPr/>
          </p:nvPicPr>
          <p:blipFill>
            <a:blip r:embed="rId2" cstate="print"/>
            <a:srcRect/>
            <a:stretch>
              <a:fillRect/>
            </a:stretch>
          </p:blipFill>
          <p:spPr bwMode="auto">
            <a:xfrm>
              <a:off x="857224" y="1285860"/>
              <a:ext cx="1571636" cy="2160197"/>
            </a:xfrm>
            <a:prstGeom prst="rect">
              <a:avLst/>
            </a:prstGeom>
            <a:noFill/>
            <a:ln w="9525">
              <a:noFill/>
              <a:miter lim="800000"/>
              <a:headEnd/>
              <a:tailEnd/>
            </a:ln>
          </p:spPr>
        </p:pic>
        <p:pic>
          <p:nvPicPr>
            <p:cNvPr id="24587" name="Picture 3" descr="C:\Users\Sonia Trotman\Desktop\DIBUJOS DEL LIBRO\40024.TIF"/>
            <p:cNvPicPr>
              <a:picLocks noChangeAspect="1" noChangeArrowheads="1"/>
            </p:cNvPicPr>
            <p:nvPr/>
          </p:nvPicPr>
          <p:blipFill>
            <a:blip r:embed="rId3" cstate="print"/>
            <a:srcRect/>
            <a:stretch>
              <a:fillRect/>
            </a:stretch>
          </p:blipFill>
          <p:spPr bwMode="auto">
            <a:xfrm>
              <a:off x="714348" y="3000372"/>
              <a:ext cx="1857389" cy="1345275"/>
            </a:xfrm>
            <a:prstGeom prst="rect">
              <a:avLst/>
            </a:prstGeom>
            <a:noFill/>
            <a:ln w="9525">
              <a:noFill/>
              <a:miter lim="800000"/>
              <a:headEnd/>
              <a:tailEnd/>
            </a:ln>
          </p:spPr>
        </p:pic>
        <p:pic>
          <p:nvPicPr>
            <p:cNvPr id="24588" name="Picture 4" descr="C:\Users\Sonia Trotman\Desktop\DIBUJOS DEL LIBRO\21200003.JPG"/>
            <p:cNvPicPr>
              <a:picLocks noChangeAspect="1" noChangeArrowheads="1"/>
            </p:cNvPicPr>
            <p:nvPr/>
          </p:nvPicPr>
          <p:blipFill>
            <a:blip r:embed="rId4" cstate="print"/>
            <a:srcRect/>
            <a:stretch>
              <a:fillRect/>
            </a:stretch>
          </p:blipFill>
          <p:spPr bwMode="auto">
            <a:xfrm>
              <a:off x="428596" y="4357694"/>
              <a:ext cx="2273279" cy="1653907"/>
            </a:xfrm>
            <a:prstGeom prst="rect">
              <a:avLst/>
            </a:prstGeom>
            <a:noFill/>
            <a:ln w="9525">
              <a:noFill/>
              <a:miter lim="800000"/>
              <a:headEnd/>
              <a:tailEnd/>
            </a:ln>
          </p:spPr>
        </p:pic>
      </p:grpSp>
      <p:sp>
        <p:nvSpPr>
          <p:cNvPr id="8" name="7 Rectángulo"/>
          <p:cNvSpPr/>
          <p:nvPr/>
        </p:nvSpPr>
        <p:spPr>
          <a:xfrm>
            <a:off x="6786563" y="1714500"/>
            <a:ext cx="1714500" cy="500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2800" b="1" dirty="0">
                <a:solidFill>
                  <a:schemeClr val="tx1"/>
                </a:solidFill>
                <a:latin typeface="Arial" pitchFamily="34" charset="0"/>
                <a:cs typeface="Arial" pitchFamily="34" charset="0"/>
              </a:rPr>
              <a:t>tomate</a:t>
            </a:r>
          </a:p>
        </p:txBody>
      </p:sp>
      <p:sp>
        <p:nvSpPr>
          <p:cNvPr id="9" name="8 Rectángulo"/>
          <p:cNvSpPr/>
          <p:nvPr/>
        </p:nvSpPr>
        <p:spPr>
          <a:xfrm>
            <a:off x="3500438" y="3571875"/>
            <a:ext cx="1714500"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A" dirty="0"/>
          </a:p>
        </p:txBody>
      </p:sp>
      <p:sp>
        <p:nvSpPr>
          <p:cNvPr id="10" name="9 Rectángulo"/>
          <p:cNvSpPr/>
          <p:nvPr/>
        </p:nvSpPr>
        <p:spPr>
          <a:xfrm>
            <a:off x="3509963" y="2081213"/>
            <a:ext cx="1714500" cy="50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A" dirty="0"/>
          </a:p>
        </p:txBody>
      </p:sp>
      <p:sp>
        <p:nvSpPr>
          <p:cNvPr id="11" name="10 Rectángulo"/>
          <p:cNvSpPr/>
          <p:nvPr/>
        </p:nvSpPr>
        <p:spPr>
          <a:xfrm>
            <a:off x="6786563" y="2928938"/>
            <a:ext cx="1714500" cy="500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2800" b="1" dirty="0">
                <a:solidFill>
                  <a:schemeClr val="tx1"/>
                </a:solidFill>
                <a:latin typeface="Arial" pitchFamily="34" charset="0"/>
                <a:cs typeface="Arial" pitchFamily="34" charset="0"/>
              </a:rPr>
              <a:t>sapo </a:t>
            </a:r>
          </a:p>
        </p:txBody>
      </p:sp>
      <p:sp>
        <p:nvSpPr>
          <p:cNvPr id="12" name="11 Rectángulo"/>
          <p:cNvSpPr/>
          <p:nvPr/>
        </p:nvSpPr>
        <p:spPr>
          <a:xfrm>
            <a:off x="3500438" y="5286375"/>
            <a:ext cx="1714500"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A" dirty="0"/>
          </a:p>
        </p:txBody>
      </p:sp>
      <p:sp>
        <p:nvSpPr>
          <p:cNvPr id="13" name="12 Rectángulo"/>
          <p:cNvSpPr/>
          <p:nvPr/>
        </p:nvSpPr>
        <p:spPr>
          <a:xfrm>
            <a:off x="6786563" y="4071938"/>
            <a:ext cx="1714500" cy="500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2800" b="1" dirty="0">
                <a:solidFill>
                  <a:schemeClr val="tx1"/>
                </a:solidFill>
                <a:latin typeface="Arial" pitchFamily="34" charset="0"/>
                <a:cs typeface="Arial" pitchFamily="34" charset="0"/>
              </a:rPr>
              <a:t>pan </a:t>
            </a:r>
          </a:p>
        </p:txBody>
      </p:sp>
      <p:pic>
        <p:nvPicPr>
          <p:cNvPr id="14" name="Picture 7" descr="LOGO"/>
          <p:cNvPicPr>
            <a:picLocks noChangeAspect="1" noChangeArrowheads="1"/>
          </p:cNvPicPr>
          <p:nvPr/>
        </p:nvPicPr>
        <p:blipFill>
          <a:blip r:embed="rId5"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pPr eaLnBrk="1" hangingPunct="1"/>
            <a:r>
              <a:rPr lang="es-PA" b="1" dirty="0" smtClean="0">
                <a:solidFill>
                  <a:schemeClr val="accent3">
                    <a:lumMod val="75000"/>
                  </a:schemeClr>
                </a:solidFill>
              </a:rPr>
              <a:t>Escribe la palabra que se te dicta. Colorea la correcta.</a:t>
            </a:r>
          </a:p>
        </p:txBody>
      </p:sp>
      <p:sp>
        <p:nvSpPr>
          <p:cNvPr id="8" name="7 Rectángulo"/>
          <p:cNvSpPr/>
          <p:nvPr/>
        </p:nvSpPr>
        <p:spPr>
          <a:xfrm>
            <a:off x="3000375" y="1928813"/>
            <a:ext cx="1714500" cy="500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2800" b="1" dirty="0">
                <a:solidFill>
                  <a:schemeClr val="tx1"/>
                </a:solidFill>
                <a:latin typeface="Arial" pitchFamily="34" charset="0"/>
                <a:cs typeface="Arial" pitchFamily="34" charset="0"/>
              </a:rPr>
              <a:t>tomate</a:t>
            </a:r>
          </a:p>
        </p:txBody>
      </p:sp>
      <p:sp>
        <p:nvSpPr>
          <p:cNvPr id="9" name="8 Rectángulo"/>
          <p:cNvSpPr/>
          <p:nvPr/>
        </p:nvSpPr>
        <p:spPr>
          <a:xfrm>
            <a:off x="857250" y="3429000"/>
            <a:ext cx="1714500" cy="500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2800" b="1" dirty="0">
                <a:solidFill>
                  <a:schemeClr val="tx1"/>
                </a:solidFill>
                <a:latin typeface="Arial" pitchFamily="34" charset="0"/>
                <a:cs typeface="Arial" pitchFamily="34" charset="0"/>
              </a:rPr>
              <a:t>sapo</a:t>
            </a:r>
          </a:p>
        </p:txBody>
      </p:sp>
      <p:sp>
        <p:nvSpPr>
          <p:cNvPr id="10" name="9 Rectángulo"/>
          <p:cNvSpPr/>
          <p:nvPr/>
        </p:nvSpPr>
        <p:spPr>
          <a:xfrm>
            <a:off x="857250" y="1928813"/>
            <a:ext cx="1714500" cy="500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2800" b="1" dirty="0">
                <a:solidFill>
                  <a:schemeClr val="tx1"/>
                </a:solidFill>
                <a:latin typeface="Arial" pitchFamily="34" charset="0"/>
                <a:cs typeface="Arial" pitchFamily="34" charset="0"/>
              </a:rPr>
              <a:t>tomite</a:t>
            </a:r>
            <a:endParaRPr lang="es-PA" sz="2800" b="1" dirty="0">
              <a:solidFill>
                <a:schemeClr val="tx1"/>
              </a:solidFill>
              <a:latin typeface="Arial" pitchFamily="34" charset="0"/>
              <a:cs typeface="Arial" pitchFamily="34" charset="0"/>
            </a:endParaRPr>
          </a:p>
        </p:txBody>
      </p:sp>
      <p:sp>
        <p:nvSpPr>
          <p:cNvPr id="11" name="10 Rectángulo"/>
          <p:cNvSpPr/>
          <p:nvPr/>
        </p:nvSpPr>
        <p:spPr>
          <a:xfrm>
            <a:off x="2928938" y="3429000"/>
            <a:ext cx="1714500" cy="500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2800" b="1" dirty="0">
                <a:solidFill>
                  <a:schemeClr val="tx1"/>
                </a:solidFill>
                <a:latin typeface="Arial" pitchFamily="34" charset="0"/>
                <a:cs typeface="Arial" pitchFamily="34" charset="0"/>
              </a:rPr>
              <a:t>sopa </a:t>
            </a:r>
          </a:p>
        </p:txBody>
      </p:sp>
      <p:sp>
        <p:nvSpPr>
          <p:cNvPr id="12" name="11 Rectángulo"/>
          <p:cNvSpPr/>
          <p:nvPr/>
        </p:nvSpPr>
        <p:spPr>
          <a:xfrm>
            <a:off x="857250" y="5013176"/>
            <a:ext cx="1714500" cy="50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2800" b="1" dirty="0">
                <a:solidFill>
                  <a:schemeClr val="tx1"/>
                </a:solidFill>
                <a:latin typeface="Arial" pitchFamily="34" charset="0"/>
                <a:cs typeface="Arial" pitchFamily="34" charset="0"/>
              </a:rPr>
              <a:t>pin</a:t>
            </a:r>
          </a:p>
        </p:txBody>
      </p:sp>
      <p:sp>
        <p:nvSpPr>
          <p:cNvPr id="13" name="12 Rectángulo"/>
          <p:cNvSpPr/>
          <p:nvPr/>
        </p:nvSpPr>
        <p:spPr>
          <a:xfrm>
            <a:off x="3000375" y="5013176"/>
            <a:ext cx="1714500" cy="500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2800" b="1" dirty="0">
                <a:solidFill>
                  <a:schemeClr val="tx1"/>
                </a:solidFill>
                <a:latin typeface="Arial" pitchFamily="34" charset="0"/>
                <a:cs typeface="Arial" pitchFamily="34" charset="0"/>
              </a:rPr>
              <a:t>pan </a:t>
            </a:r>
          </a:p>
        </p:txBody>
      </p:sp>
      <p:sp>
        <p:nvSpPr>
          <p:cNvPr id="14" name="13 Rectángulo"/>
          <p:cNvSpPr/>
          <p:nvPr/>
        </p:nvSpPr>
        <p:spPr>
          <a:xfrm>
            <a:off x="285750" y="2071688"/>
            <a:ext cx="428625" cy="357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latin typeface="Arial" pitchFamily="34" charset="0"/>
                <a:cs typeface="Arial" pitchFamily="34" charset="0"/>
              </a:rPr>
              <a:t>1.</a:t>
            </a:r>
          </a:p>
        </p:txBody>
      </p:sp>
      <p:sp>
        <p:nvSpPr>
          <p:cNvPr id="15" name="14 Rectángulo"/>
          <p:cNvSpPr/>
          <p:nvPr/>
        </p:nvSpPr>
        <p:spPr>
          <a:xfrm>
            <a:off x="285750" y="3501008"/>
            <a:ext cx="428625" cy="357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latin typeface="Arial" pitchFamily="34" charset="0"/>
                <a:cs typeface="Arial" pitchFamily="34" charset="0"/>
              </a:rPr>
              <a:t>2.</a:t>
            </a:r>
          </a:p>
        </p:txBody>
      </p:sp>
      <p:sp>
        <p:nvSpPr>
          <p:cNvPr id="16" name="15 Rectángulo"/>
          <p:cNvSpPr/>
          <p:nvPr/>
        </p:nvSpPr>
        <p:spPr>
          <a:xfrm>
            <a:off x="285750" y="5085184"/>
            <a:ext cx="428625" cy="357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latin typeface="Arial" pitchFamily="34" charset="0"/>
                <a:cs typeface="Arial" pitchFamily="34" charset="0"/>
              </a:rPr>
              <a:t>3.</a:t>
            </a:r>
          </a:p>
        </p:txBody>
      </p:sp>
      <p:cxnSp>
        <p:nvCxnSpPr>
          <p:cNvPr id="18" name="17 Conector recto"/>
          <p:cNvCxnSpPr/>
          <p:nvPr/>
        </p:nvCxnSpPr>
        <p:spPr>
          <a:xfrm>
            <a:off x="5072063" y="2357438"/>
            <a:ext cx="3143250" cy="1587"/>
          </a:xfrm>
          <a:prstGeom prst="line">
            <a:avLst/>
          </a:prstGeom>
        </p:spPr>
        <p:style>
          <a:lnRef idx="3">
            <a:schemeClr val="dk1"/>
          </a:lnRef>
          <a:fillRef idx="0">
            <a:schemeClr val="dk1"/>
          </a:fillRef>
          <a:effectRef idx="2">
            <a:schemeClr val="dk1"/>
          </a:effectRef>
          <a:fontRef idx="minor">
            <a:schemeClr val="tx1"/>
          </a:fontRef>
        </p:style>
      </p:cxnSp>
      <p:cxnSp>
        <p:nvCxnSpPr>
          <p:cNvPr id="19" name="18 Conector recto"/>
          <p:cNvCxnSpPr/>
          <p:nvPr/>
        </p:nvCxnSpPr>
        <p:spPr>
          <a:xfrm>
            <a:off x="5000625" y="3789040"/>
            <a:ext cx="3143250" cy="1588"/>
          </a:xfrm>
          <a:prstGeom prst="line">
            <a:avLst/>
          </a:prstGeom>
        </p:spPr>
        <p:style>
          <a:lnRef idx="3">
            <a:schemeClr val="dk1"/>
          </a:lnRef>
          <a:fillRef idx="0">
            <a:schemeClr val="dk1"/>
          </a:fillRef>
          <a:effectRef idx="2">
            <a:schemeClr val="dk1"/>
          </a:effectRef>
          <a:fontRef idx="minor">
            <a:schemeClr val="tx1"/>
          </a:fontRef>
        </p:style>
      </p:cxnSp>
      <p:cxnSp>
        <p:nvCxnSpPr>
          <p:cNvPr id="20" name="19 Conector recto"/>
          <p:cNvCxnSpPr/>
          <p:nvPr/>
        </p:nvCxnSpPr>
        <p:spPr>
          <a:xfrm>
            <a:off x="5000625" y="5229200"/>
            <a:ext cx="3143250" cy="1587"/>
          </a:xfrm>
          <a:prstGeom prst="line">
            <a:avLst/>
          </a:prstGeom>
        </p:spPr>
        <p:style>
          <a:lnRef idx="3">
            <a:schemeClr val="dk1"/>
          </a:lnRef>
          <a:fillRef idx="0">
            <a:schemeClr val="dk1"/>
          </a:fillRef>
          <a:effectRef idx="2">
            <a:schemeClr val="dk1"/>
          </a:effectRef>
          <a:fontRef idx="minor">
            <a:schemeClr val="tx1"/>
          </a:fontRef>
        </p:style>
      </p:cxnSp>
      <p:pic>
        <p:nvPicPr>
          <p:cNvPr id="17"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pPr eaLnBrk="1" hangingPunct="1"/>
            <a:r>
              <a:rPr lang="es-PA" b="1" dirty="0" smtClean="0">
                <a:solidFill>
                  <a:schemeClr val="accent3">
                    <a:lumMod val="75000"/>
                  </a:schemeClr>
                </a:solidFill>
              </a:rPr>
              <a:t>Armar </a:t>
            </a:r>
            <a:r>
              <a:rPr lang="es-PA" b="1" dirty="0" smtClean="0">
                <a:solidFill>
                  <a:schemeClr val="accent3">
                    <a:lumMod val="75000"/>
                  </a:schemeClr>
                </a:solidFill>
              </a:rPr>
              <a:t>palabras</a:t>
            </a:r>
            <a:endParaRPr lang="es-PA" b="1" dirty="0" smtClean="0">
              <a:solidFill>
                <a:schemeClr val="accent3">
                  <a:lumMod val="75000"/>
                </a:schemeClr>
              </a:solidFill>
            </a:endParaRPr>
          </a:p>
        </p:txBody>
      </p:sp>
      <p:graphicFrame>
        <p:nvGraphicFramePr>
          <p:cNvPr id="6" name="5 Tabla"/>
          <p:cNvGraphicFramePr>
            <a:graphicFrameLocks noGrp="1"/>
          </p:cNvGraphicFramePr>
          <p:nvPr/>
        </p:nvGraphicFramePr>
        <p:xfrm>
          <a:off x="1259630" y="1268760"/>
          <a:ext cx="6360370" cy="2414240"/>
        </p:xfrm>
        <a:graphic>
          <a:graphicData uri="http://schemas.openxmlformats.org/drawingml/2006/table">
            <a:tbl>
              <a:tblPr firstRow="1" bandRow="1">
                <a:tableStyleId>{5940675A-B579-460E-94D1-54222C63F5DA}</a:tableStyleId>
              </a:tblPr>
              <a:tblGrid>
                <a:gridCol w="1272074"/>
                <a:gridCol w="1272074"/>
                <a:gridCol w="1272074"/>
                <a:gridCol w="1272074"/>
                <a:gridCol w="1272074"/>
              </a:tblGrid>
              <a:tr h="482848">
                <a:tc>
                  <a:txBody>
                    <a:bodyPr/>
                    <a:lstStyle/>
                    <a:p>
                      <a:pPr algn="r"/>
                      <a:r>
                        <a:rPr lang="es-PA" sz="2400" b="1" dirty="0" smtClean="0">
                          <a:solidFill>
                            <a:srgbClr val="0070C0"/>
                          </a:solidFill>
                          <a:latin typeface="Arial" pitchFamily="34" charset="0"/>
                          <a:cs typeface="Arial" pitchFamily="34" charset="0"/>
                        </a:rPr>
                        <a:t>a    </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e</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i</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o</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u</a:t>
                      </a:r>
                      <a:endParaRPr lang="es-PA" sz="2400" b="1" dirty="0">
                        <a:solidFill>
                          <a:srgbClr val="0070C0"/>
                        </a:solidFill>
                        <a:latin typeface="Arial" pitchFamily="34" charset="0"/>
                        <a:cs typeface="Arial" pitchFamily="34" charset="0"/>
                      </a:endParaRPr>
                    </a:p>
                  </a:txBody>
                  <a:tcPr/>
                </a:tc>
              </a:tr>
              <a:tr h="482848">
                <a:tc>
                  <a:txBody>
                    <a:bodyPr/>
                    <a:lstStyle/>
                    <a:p>
                      <a:pPr algn="r"/>
                      <a:r>
                        <a:rPr lang="es-PA" sz="2400" b="1" dirty="0" smtClean="0">
                          <a:solidFill>
                            <a:srgbClr val="0070C0"/>
                          </a:solidFill>
                          <a:latin typeface="Arial" pitchFamily="34" charset="0"/>
                          <a:cs typeface="Arial" pitchFamily="34" charset="0"/>
                        </a:rPr>
                        <a:t>ma</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me</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mi</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mo</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mu</a:t>
                      </a:r>
                      <a:endParaRPr lang="es-PA" sz="2400" b="1" dirty="0">
                        <a:solidFill>
                          <a:srgbClr val="0070C0"/>
                        </a:solidFill>
                        <a:latin typeface="Arial" pitchFamily="34" charset="0"/>
                        <a:cs typeface="Arial" pitchFamily="34" charset="0"/>
                      </a:endParaRPr>
                    </a:p>
                  </a:txBody>
                  <a:tcPr/>
                </a:tc>
              </a:tr>
              <a:tr h="482848">
                <a:tc>
                  <a:txBody>
                    <a:bodyPr/>
                    <a:lstStyle/>
                    <a:p>
                      <a:pPr algn="r"/>
                      <a:r>
                        <a:rPr lang="es-PA" sz="2400" b="1" dirty="0" smtClean="0">
                          <a:solidFill>
                            <a:srgbClr val="0070C0"/>
                          </a:solidFill>
                          <a:latin typeface="Arial" pitchFamily="34" charset="0"/>
                          <a:cs typeface="Arial" pitchFamily="34" charset="0"/>
                        </a:rPr>
                        <a:t>ta</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te</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ti</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to</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tu</a:t>
                      </a:r>
                      <a:endParaRPr lang="es-PA" sz="2400" b="1" dirty="0">
                        <a:solidFill>
                          <a:srgbClr val="0070C0"/>
                        </a:solidFill>
                        <a:latin typeface="Arial" pitchFamily="34" charset="0"/>
                        <a:cs typeface="Arial" pitchFamily="34" charset="0"/>
                      </a:endParaRPr>
                    </a:p>
                  </a:txBody>
                  <a:tcPr/>
                </a:tc>
              </a:tr>
              <a:tr h="482848">
                <a:tc>
                  <a:txBody>
                    <a:bodyPr/>
                    <a:lstStyle/>
                    <a:p>
                      <a:pPr algn="r"/>
                      <a:r>
                        <a:rPr lang="es-PA" sz="2400" b="1" dirty="0" smtClean="0">
                          <a:solidFill>
                            <a:srgbClr val="0070C0"/>
                          </a:solidFill>
                          <a:latin typeface="Arial" pitchFamily="34" charset="0"/>
                          <a:cs typeface="Arial" pitchFamily="34" charset="0"/>
                        </a:rPr>
                        <a:t>sa</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se</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si</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so</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su</a:t>
                      </a:r>
                      <a:endParaRPr lang="es-PA" sz="2400" b="1" dirty="0">
                        <a:solidFill>
                          <a:srgbClr val="0070C0"/>
                        </a:solidFill>
                        <a:latin typeface="Arial" pitchFamily="34" charset="0"/>
                        <a:cs typeface="Arial" pitchFamily="34" charset="0"/>
                      </a:endParaRPr>
                    </a:p>
                  </a:txBody>
                  <a:tcPr/>
                </a:tc>
              </a:tr>
              <a:tr h="482848">
                <a:tc>
                  <a:txBody>
                    <a:bodyPr/>
                    <a:lstStyle/>
                    <a:p>
                      <a:pPr algn="r"/>
                      <a:r>
                        <a:rPr lang="es-PA" sz="2400" b="1" dirty="0" smtClean="0">
                          <a:solidFill>
                            <a:srgbClr val="0070C0"/>
                          </a:solidFill>
                          <a:latin typeface="Arial" pitchFamily="34" charset="0"/>
                          <a:cs typeface="Arial" pitchFamily="34" charset="0"/>
                        </a:rPr>
                        <a:t>pa</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pe</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pi</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po</a:t>
                      </a:r>
                      <a:endParaRPr lang="es-PA" sz="2400" b="1" dirty="0">
                        <a:solidFill>
                          <a:srgbClr val="0070C0"/>
                        </a:solidFill>
                        <a:latin typeface="Arial" pitchFamily="34" charset="0"/>
                        <a:cs typeface="Arial" pitchFamily="34" charset="0"/>
                      </a:endParaRPr>
                    </a:p>
                  </a:txBody>
                  <a:tcPr/>
                </a:tc>
                <a:tc>
                  <a:txBody>
                    <a:bodyPr/>
                    <a:lstStyle/>
                    <a:p>
                      <a:pPr algn="r"/>
                      <a:r>
                        <a:rPr lang="es-PA" sz="2400" b="1" dirty="0" smtClean="0">
                          <a:solidFill>
                            <a:srgbClr val="0070C0"/>
                          </a:solidFill>
                          <a:latin typeface="Arial" pitchFamily="34" charset="0"/>
                          <a:cs typeface="Arial" pitchFamily="34" charset="0"/>
                        </a:rPr>
                        <a:t>pu</a:t>
                      </a:r>
                      <a:endParaRPr lang="es-PA" sz="2400" b="1" dirty="0">
                        <a:solidFill>
                          <a:srgbClr val="0070C0"/>
                        </a:solidFill>
                        <a:latin typeface="Arial" pitchFamily="34" charset="0"/>
                        <a:cs typeface="Arial" pitchFamily="34" charset="0"/>
                      </a:endParaRPr>
                    </a:p>
                  </a:txBody>
                  <a:tcPr/>
                </a:tc>
              </a:tr>
            </a:tbl>
          </a:graphicData>
        </a:graphic>
      </p:graphicFrame>
      <p:sp>
        <p:nvSpPr>
          <p:cNvPr id="7" name="6 Rectángulo"/>
          <p:cNvSpPr/>
          <p:nvPr/>
        </p:nvSpPr>
        <p:spPr>
          <a:xfrm>
            <a:off x="1571625" y="1428750"/>
            <a:ext cx="285750"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a:t>
            </a:r>
          </a:p>
        </p:txBody>
      </p:sp>
      <p:sp>
        <p:nvSpPr>
          <p:cNvPr id="8" name="7 Rectángulo"/>
          <p:cNvSpPr/>
          <p:nvPr/>
        </p:nvSpPr>
        <p:spPr>
          <a:xfrm>
            <a:off x="2786063" y="1428750"/>
            <a:ext cx="285750"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2</a:t>
            </a:r>
          </a:p>
        </p:txBody>
      </p:sp>
      <p:sp>
        <p:nvSpPr>
          <p:cNvPr id="9" name="8 Rectángulo"/>
          <p:cNvSpPr/>
          <p:nvPr/>
        </p:nvSpPr>
        <p:spPr>
          <a:xfrm>
            <a:off x="4071938" y="1428750"/>
            <a:ext cx="285750"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3</a:t>
            </a:r>
          </a:p>
        </p:txBody>
      </p:sp>
      <p:sp>
        <p:nvSpPr>
          <p:cNvPr id="10" name="9 Rectángulo"/>
          <p:cNvSpPr/>
          <p:nvPr/>
        </p:nvSpPr>
        <p:spPr>
          <a:xfrm>
            <a:off x="5286375" y="1428750"/>
            <a:ext cx="285750"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4</a:t>
            </a:r>
          </a:p>
        </p:txBody>
      </p:sp>
      <p:sp>
        <p:nvSpPr>
          <p:cNvPr id="11" name="10 Rectángulo"/>
          <p:cNvSpPr/>
          <p:nvPr/>
        </p:nvSpPr>
        <p:spPr>
          <a:xfrm>
            <a:off x="6500813" y="1428750"/>
            <a:ext cx="285750"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5</a:t>
            </a:r>
          </a:p>
        </p:txBody>
      </p:sp>
      <p:sp>
        <p:nvSpPr>
          <p:cNvPr id="12" name="11 Rectángulo"/>
          <p:cNvSpPr/>
          <p:nvPr/>
        </p:nvSpPr>
        <p:spPr>
          <a:xfrm>
            <a:off x="1571625" y="1928813"/>
            <a:ext cx="285750"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6</a:t>
            </a:r>
          </a:p>
        </p:txBody>
      </p:sp>
      <p:sp>
        <p:nvSpPr>
          <p:cNvPr id="13" name="12 Rectángulo"/>
          <p:cNvSpPr/>
          <p:nvPr/>
        </p:nvSpPr>
        <p:spPr>
          <a:xfrm>
            <a:off x="2786063" y="1928813"/>
            <a:ext cx="276225" cy="2047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7</a:t>
            </a:r>
          </a:p>
        </p:txBody>
      </p:sp>
      <p:sp>
        <p:nvSpPr>
          <p:cNvPr id="14" name="13 Rectángulo"/>
          <p:cNvSpPr/>
          <p:nvPr/>
        </p:nvSpPr>
        <p:spPr>
          <a:xfrm>
            <a:off x="4071938" y="1928813"/>
            <a:ext cx="285750"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8</a:t>
            </a:r>
          </a:p>
        </p:txBody>
      </p:sp>
      <p:sp>
        <p:nvSpPr>
          <p:cNvPr id="15" name="14 Rectángulo"/>
          <p:cNvSpPr/>
          <p:nvPr/>
        </p:nvSpPr>
        <p:spPr>
          <a:xfrm>
            <a:off x="5214938" y="1857375"/>
            <a:ext cx="285750"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9</a:t>
            </a:r>
          </a:p>
        </p:txBody>
      </p:sp>
      <p:sp>
        <p:nvSpPr>
          <p:cNvPr id="16" name="15 Rectángulo"/>
          <p:cNvSpPr/>
          <p:nvPr/>
        </p:nvSpPr>
        <p:spPr>
          <a:xfrm>
            <a:off x="6429375" y="1928813"/>
            <a:ext cx="428625"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10</a:t>
            </a:r>
          </a:p>
        </p:txBody>
      </p:sp>
      <p:sp>
        <p:nvSpPr>
          <p:cNvPr id="18" name="17 Rectángulo"/>
          <p:cNvSpPr/>
          <p:nvPr/>
        </p:nvSpPr>
        <p:spPr>
          <a:xfrm>
            <a:off x="1571625" y="2357438"/>
            <a:ext cx="428625"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11</a:t>
            </a:r>
          </a:p>
        </p:txBody>
      </p:sp>
      <p:sp>
        <p:nvSpPr>
          <p:cNvPr id="19" name="18 Rectángulo"/>
          <p:cNvSpPr/>
          <p:nvPr/>
        </p:nvSpPr>
        <p:spPr>
          <a:xfrm>
            <a:off x="2786063" y="2357438"/>
            <a:ext cx="428625"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12</a:t>
            </a:r>
          </a:p>
        </p:txBody>
      </p:sp>
      <p:cxnSp>
        <p:nvCxnSpPr>
          <p:cNvPr id="21" name="20 Conector recto"/>
          <p:cNvCxnSpPr/>
          <p:nvPr/>
        </p:nvCxnSpPr>
        <p:spPr>
          <a:xfrm>
            <a:off x="571500" y="4572000"/>
            <a:ext cx="1428750" cy="1588"/>
          </a:xfrm>
          <a:prstGeom prst="line">
            <a:avLst/>
          </a:prstGeom>
        </p:spPr>
        <p:style>
          <a:lnRef idx="2">
            <a:schemeClr val="dk1"/>
          </a:lnRef>
          <a:fillRef idx="0">
            <a:schemeClr val="dk1"/>
          </a:fillRef>
          <a:effectRef idx="1">
            <a:schemeClr val="dk1"/>
          </a:effectRef>
          <a:fontRef idx="minor">
            <a:schemeClr val="tx1"/>
          </a:fontRef>
        </p:style>
      </p:cxnSp>
      <p:cxnSp>
        <p:nvCxnSpPr>
          <p:cNvPr id="22" name="21 Conector recto"/>
          <p:cNvCxnSpPr/>
          <p:nvPr/>
        </p:nvCxnSpPr>
        <p:spPr>
          <a:xfrm>
            <a:off x="2500313" y="4572000"/>
            <a:ext cx="1428750" cy="1588"/>
          </a:xfrm>
          <a:prstGeom prst="line">
            <a:avLst/>
          </a:prstGeom>
        </p:spPr>
        <p:style>
          <a:lnRef idx="2">
            <a:schemeClr val="dk1"/>
          </a:lnRef>
          <a:fillRef idx="0">
            <a:schemeClr val="dk1"/>
          </a:fillRef>
          <a:effectRef idx="1">
            <a:schemeClr val="dk1"/>
          </a:effectRef>
          <a:fontRef idx="minor">
            <a:schemeClr val="tx1"/>
          </a:fontRef>
        </p:style>
      </p:cxnSp>
      <p:cxnSp>
        <p:nvCxnSpPr>
          <p:cNvPr id="23" name="22 Conector recto"/>
          <p:cNvCxnSpPr/>
          <p:nvPr/>
        </p:nvCxnSpPr>
        <p:spPr>
          <a:xfrm>
            <a:off x="4500563" y="4572000"/>
            <a:ext cx="1428750" cy="1588"/>
          </a:xfrm>
          <a:prstGeom prst="line">
            <a:avLst/>
          </a:prstGeom>
        </p:spPr>
        <p:style>
          <a:lnRef idx="2">
            <a:schemeClr val="dk1"/>
          </a:lnRef>
          <a:fillRef idx="0">
            <a:schemeClr val="dk1"/>
          </a:fillRef>
          <a:effectRef idx="1">
            <a:schemeClr val="dk1"/>
          </a:effectRef>
          <a:fontRef idx="minor">
            <a:schemeClr val="tx1"/>
          </a:fontRef>
        </p:style>
      </p:cxnSp>
      <p:sp>
        <p:nvSpPr>
          <p:cNvPr id="24" name="23 Rectángulo"/>
          <p:cNvSpPr/>
          <p:nvPr/>
        </p:nvSpPr>
        <p:spPr>
          <a:xfrm>
            <a:off x="4000500" y="2357438"/>
            <a:ext cx="428625"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13</a:t>
            </a:r>
          </a:p>
        </p:txBody>
      </p:sp>
      <p:sp>
        <p:nvSpPr>
          <p:cNvPr id="25" name="24 Rectángulo"/>
          <p:cNvSpPr/>
          <p:nvPr/>
        </p:nvSpPr>
        <p:spPr>
          <a:xfrm>
            <a:off x="5214938" y="2357438"/>
            <a:ext cx="428625"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14</a:t>
            </a:r>
          </a:p>
        </p:txBody>
      </p:sp>
      <p:sp>
        <p:nvSpPr>
          <p:cNvPr id="26" name="25 Rectángulo"/>
          <p:cNvSpPr/>
          <p:nvPr/>
        </p:nvSpPr>
        <p:spPr>
          <a:xfrm>
            <a:off x="6429375" y="2357438"/>
            <a:ext cx="428625"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15</a:t>
            </a:r>
          </a:p>
        </p:txBody>
      </p:sp>
      <p:sp>
        <p:nvSpPr>
          <p:cNvPr id="27" name="26 Rectángulo"/>
          <p:cNvSpPr/>
          <p:nvPr/>
        </p:nvSpPr>
        <p:spPr>
          <a:xfrm>
            <a:off x="857250" y="4714875"/>
            <a:ext cx="642938" cy="2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14</a:t>
            </a:r>
          </a:p>
        </p:txBody>
      </p:sp>
      <p:sp>
        <p:nvSpPr>
          <p:cNvPr id="28" name="27 Rectángulo"/>
          <p:cNvSpPr/>
          <p:nvPr/>
        </p:nvSpPr>
        <p:spPr>
          <a:xfrm>
            <a:off x="2643188" y="4714875"/>
            <a:ext cx="785812" cy="2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6</a:t>
            </a:r>
          </a:p>
        </p:txBody>
      </p:sp>
      <p:sp>
        <p:nvSpPr>
          <p:cNvPr id="29" name="28 Rectángulo"/>
          <p:cNvSpPr/>
          <p:nvPr/>
        </p:nvSpPr>
        <p:spPr>
          <a:xfrm>
            <a:off x="4929188" y="4714875"/>
            <a:ext cx="642937" cy="2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12</a:t>
            </a:r>
          </a:p>
        </p:txBody>
      </p:sp>
      <p:pic>
        <p:nvPicPr>
          <p:cNvPr id="26686" name="Picture 3" descr="C:\Users\Sonia Trotman\Desktop\DIBUJOS DEL LIBRO\40024.TIF"/>
          <p:cNvPicPr>
            <a:picLocks noChangeAspect="1" noChangeArrowheads="1"/>
          </p:cNvPicPr>
          <p:nvPr/>
        </p:nvPicPr>
        <p:blipFill>
          <a:blip r:embed="rId2" cstate="print"/>
          <a:srcRect/>
          <a:stretch>
            <a:fillRect/>
          </a:stretch>
        </p:blipFill>
        <p:spPr bwMode="auto">
          <a:xfrm>
            <a:off x="7500938" y="4214813"/>
            <a:ext cx="1289050" cy="785812"/>
          </a:xfrm>
          <a:prstGeom prst="rect">
            <a:avLst/>
          </a:prstGeom>
          <a:noFill/>
          <a:ln w="9525">
            <a:noFill/>
            <a:miter lim="800000"/>
            <a:headEnd/>
            <a:tailEnd/>
          </a:ln>
        </p:spPr>
      </p:pic>
      <p:pic>
        <p:nvPicPr>
          <p:cNvPr id="26687" name="Picture 2" descr="C:\Users\Sonia Trotman\Desktop\DIBUJOS DEL LIBRO\bate.jpg.JPG"/>
          <p:cNvPicPr>
            <a:picLocks noChangeAspect="1" noChangeArrowheads="1"/>
          </p:cNvPicPr>
          <p:nvPr/>
        </p:nvPicPr>
        <p:blipFill>
          <a:blip r:embed="rId3" cstate="print"/>
          <a:srcRect/>
          <a:stretch>
            <a:fillRect/>
          </a:stretch>
        </p:blipFill>
        <p:spPr bwMode="auto">
          <a:xfrm>
            <a:off x="6572250" y="4071938"/>
            <a:ext cx="817563" cy="1123950"/>
          </a:xfrm>
          <a:prstGeom prst="rect">
            <a:avLst/>
          </a:prstGeom>
          <a:noFill/>
          <a:ln w="9525">
            <a:noFill/>
            <a:miter lim="800000"/>
            <a:headEnd/>
            <a:tailEnd/>
          </a:ln>
        </p:spPr>
      </p:pic>
      <p:sp>
        <p:nvSpPr>
          <p:cNvPr id="36" name="35 Rectángulo"/>
          <p:cNvSpPr/>
          <p:nvPr/>
        </p:nvSpPr>
        <p:spPr>
          <a:xfrm>
            <a:off x="1571625" y="2857500"/>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16</a:t>
            </a:r>
          </a:p>
        </p:txBody>
      </p:sp>
      <p:sp>
        <p:nvSpPr>
          <p:cNvPr id="37" name="36 Rectángulo"/>
          <p:cNvSpPr/>
          <p:nvPr/>
        </p:nvSpPr>
        <p:spPr>
          <a:xfrm>
            <a:off x="2786063" y="2857500"/>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17</a:t>
            </a:r>
          </a:p>
        </p:txBody>
      </p:sp>
      <p:sp>
        <p:nvSpPr>
          <p:cNvPr id="38" name="37 Rectángulo"/>
          <p:cNvSpPr/>
          <p:nvPr/>
        </p:nvSpPr>
        <p:spPr>
          <a:xfrm>
            <a:off x="4071938" y="2857500"/>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18</a:t>
            </a:r>
          </a:p>
        </p:txBody>
      </p:sp>
      <p:sp>
        <p:nvSpPr>
          <p:cNvPr id="39" name="38 Rectángulo"/>
          <p:cNvSpPr/>
          <p:nvPr/>
        </p:nvSpPr>
        <p:spPr>
          <a:xfrm>
            <a:off x="5214938" y="2857500"/>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19</a:t>
            </a:r>
          </a:p>
        </p:txBody>
      </p:sp>
      <p:sp>
        <p:nvSpPr>
          <p:cNvPr id="40" name="39 Rectángulo"/>
          <p:cNvSpPr/>
          <p:nvPr/>
        </p:nvSpPr>
        <p:spPr>
          <a:xfrm>
            <a:off x="6429375" y="2857500"/>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20</a:t>
            </a:r>
          </a:p>
        </p:txBody>
      </p:sp>
      <p:sp>
        <p:nvSpPr>
          <p:cNvPr id="41" name="40 Rectángulo"/>
          <p:cNvSpPr/>
          <p:nvPr/>
        </p:nvSpPr>
        <p:spPr>
          <a:xfrm>
            <a:off x="1571625" y="3286125"/>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21</a:t>
            </a:r>
          </a:p>
        </p:txBody>
      </p:sp>
      <p:sp>
        <p:nvSpPr>
          <p:cNvPr id="42" name="41 Rectángulo"/>
          <p:cNvSpPr/>
          <p:nvPr/>
        </p:nvSpPr>
        <p:spPr>
          <a:xfrm>
            <a:off x="2786063" y="3286125"/>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22</a:t>
            </a:r>
          </a:p>
        </p:txBody>
      </p:sp>
      <p:sp>
        <p:nvSpPr>
          <p:cNvPr id="43" name="42 Rectángulo"/>
          <p:cNvSpPr/>
          <p:nvPr/>
        </p:nvSpPr>
        <p:spPr>
          <a:xfrm>
            <a:off x="4000500" y="3286125"/>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23</a:t>
            </a:r>
          </a:p>
        </p:txBody>
      </p:sp>
      <p:sp>
        <p:nvSpPr>
          <p:cNvPr id="44" name="43 Rectángulo"/>
          <p:cNvSpPr/>
          <p:nvPr/>
        </p:nvSpPr>
        <p:spPr>
          <a:xfrm>
            <a:off x="5214938" y="3286125"/>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24</a:t>
            </a:r>
          </a:p>
        </p:txBody>
      </p:sp>
      <p:sp>
        <p:nvSpPr>
          <p:cNvPr id="45" name="44 Rectángulo"/>
          <p:cNvSpPr/>
          <p:nvPr/>
        </p:nvSpPr>
        <p:spPr>
          <a:xfrm>
            <a:off x="6429375" y="3286125"/>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b="1" dirty="0">
                <a:solidFill>
                  <a:schemeClr val="tx1"/>
                </a:solidFill>
              </a:rPr>
              <a:t>25</a:t>
            </a:r>
          </a:p>
        </p:txBody>
      </p:sp>
      <p:pic>
        <p:nvPicPr>
          <p:cNvPr id="46" name="Picture 7" descr="LOGO"/>
          <p:cNvPicPr>
            <a:picLocks noChangeAspect="1" noChangeArrowheads="1"/>
          </p:cNvPicPr>
          <p:nvPr/>
        </p:nvPicPr>
        <p:blipFill>
          <a:blip r:embed="rId4"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eaLnBrk="1" fontAlgn="auto" hangingPunct="1">
              <a:spcAft>
                <a:spcPts val="0"/>
              </a:spcAft>
              <a:defRPr/>
            </a:pPr>
            <a:r>
              <a:rPr lang="es-ES" b="1" i="1" dirty="0" smtClean="0">
                <a:solidFill>
                  <a:srgbClr val="0070C0"/>
                </a:solidFill>
              </a:rPr>
              <a:t>REFLEXIÓN (PARÁBOLA</a:t>
            </a:r>
            <a:r>
              <a:rPr lang="es-ES" b="1" i="1" dirty="0" smtClean="0">
                <a:solidFill>
                  <a:srgbClr val="0070C0"/>
                </a:solidFill>
              </a:rPr>
              <a:t>)</a:t>
            </a:r>
            <a:endParaRPr lang="es-ES" b="1" i="1" dirty="0" smtClean="0">
              <a:solidFill>
                <a:srgbClr val="0070C0"/>
              </a:solidFill>
            </a:endParaRPr>
          </a:p>
        </p:txBody>
      </p:sp>
      <p:sp>
        <p:nvSpPr>
          <p:cNvPr id="6147" name="Rectangle 3"/>
          <p:cNvSpPr>
            <a:spLocks noGrp="1" noChangeArrowheads="1"/>
          </p:cNvSpPr>
          <p:nvPr>
            <p:ph idx="1"/>
          </p:nvPr>
        </p:nvSpPr>
        <p:spPr>
          <a:noFill/>
          <a:ln>
            <a:noFill/>
          </a:ln>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lnSpc>
                <a:spcPct val="90000"/>
              </a:lnSpc>
              <a:spcAft>
                <a:spcPts val="0"/>
              </a:spcAft>
              <a:buFont typeface="Arial" pitchFamily="34" charset="0"/>
              <a:buChar char="•"/>
              <a:defRPr/>
            </a:pPr>
            <a:r>
              <a:rPr lang="es-ES" b="1" dirty="0" smtClean="0">
                <a:solidFill>
                  <a:srgbClr val="002060"/>
                </a:solidFill>
                <a:latin typeface="Calibri" pitchFamily="34" charset="0"/>
                <a:cs typeface="Times New Roman" pitchFamily="18" charset="0"/>
              </a:rPr>
              <a:t>Pero</a:t>
            </a:r>
            <a:r>
              <a:rPr lang="es-ES" b="1" dirty="0" smtClean="0">
                <a:solidFill>
                  <a:srgbClr val="002060"/>
                </a:solidFill>
                <a:latin typeface="Calibri" pitchFamily="34" charset="0"/>
                <a:cs typeface="Times New Roman" pitchFamily="18" charset="0"/>
              </a:rPr>
              <a:t>, un día el perro logró soltarse y el aceite cayó al suelo.  Entonces, para asombro de su dueño, el perro volvió dócilmente a él en clara actitud de querer lamer la cuchara.  Fue entonces, cuando el hombre descubrió que lo que el perro rechazaba no era el aceite, sino el modo de administrárselo. </a:t>
            </a:r>
          </a:p>
        </p:txBody>
      </p:sp>
      <p:pic>
        <p:nvPicPr>
          <p:cNvPr id="4"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714375" y="1928813"/>
            <a:ext cx="2781300" cy="3278187"/>
          </a:xfrm>
          <a:prstGeom prst="rect">
            <a:avLst/>
          </a:prstGeom>
          <a:noFill/>
          <a:ln w="9525">
            <a:solidFill>
              <a:srgbClr val="FF0000"/>
            </a:solidFill>
            <a:miter lim="800000"/>
            <a:headEnd/>
            <a:tailEnd/>
          </a:ln>
        </p:spPr>
      </p:pic>
      <p:sp>
        <p:nvSpPr>
          <p:cNvPr id="5" name="4 Rectángulo"/>
          <p:cNvSpPr/>
          <p:nvPr/>
        </p:nvSpPr>
        <p:spPr>
          <a:xfrm>
            <a:off x="857250" y="785813"/>
            <a:ext cx="4000500" cy="7858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A" sz="3200" b="1" dirty="0">
                <a:solidFill>
                  <a:srgbClr val="0070C0"/>
                </a:solidFill>
              </a:rPr>
              <a:t>MODELOS DE TAREAS</a:t>
            </a:r>
          </a:p>
        </p:txBody>
      </p:sp>
      <p:sp>
        <p:nvSpPr>
          <p:cNvPr id="6" name="5 Rectángulo"/>
          <p:cNvSpPr/>
          <p:nvPr/>
        </p:nvSpPr>
        <p:spPr>
          <a:xfrm>
            <a:off x="4143375" y="3214688"/>
            <a:ext cx="3429000"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PA" dirty="0"/>
          </a:p>
        </p:txBody>
      </p:sp>
      <p:sp>
        <p:nvSpPr>
          <p:cNvPr id="8" name="7 Rectángulo"/>
          <p:cNvSpPr/>
          <p:nvPr/>
        </p:nvSpPr>
        <p:spPr>
          <a:xfrm>
            <a:off x="4644008" y="5572125"/>
            <a:ext cx="214312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s-PA" sz="4800" b="1" dirty="0">
                <a:solidFill>
                  <a:srgbClr val="0070C0"/>
                </a:solidFill>
                <a:latin typeface="Arial" pitchFamily="34" charset="0"/>
                <a:cs typeface="Arial" pitchFamily="34" charset="0"/>
              </a:rPr>
              <a:t>rosa</a:t>
            </a:r>
          </a:p>
        </p:txBody>
      </p:sp>
      <p:sp>
        <p:nvSpPr>
          <p:cNvPr id="9" name="8 Rectángulo"/>
          <p:cNvSpPr/>
          <p:nvPr/>
        </p:nvSpPr>
        <p:spPr>
          <a:xfrm>
            <a:off x="1785938" y="5572125"/>
            <a:ext cx="214312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s-PA" sz="5400" b="1" dirty="0">
                <a:solidFill>
                  <a:srgbClr val="0070C0"/>
                </a:solidFill>
                <a:latin typeface="Arial" pitchFamily="34" charset="0"/>
                <a:cs typeface="Arial" pitchFamily="34" charset="0"/>
              </a:rPr>
              <a:t>risa</a:t>
            </a:r>
          </a:p>
        </p:txBody>
      </p:sp>
      <p:pic>
        <p:nvPicPr>
          <p:cNvPr id="7"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714375" y="1928813"/>
            <a:ext cx="2781300" cy="3278187"/>
          </a:xfrm>
          <a:prstGeom prst="rect">
            <a:avLst/>
          </a:prstGeom>
          <a:noFill/>
          <a:ln w="9525">
            <a:solidFill>
              <a:srgbClr val="FF0000"/>
            </a:solidFill>
            <a:miter lim="800000"/>
            <a:headEnd/>
            <a:tailEnd/>
          </a:ln>
        </p:spPr>
      </p:pic>
      <p:sp>
        <p:nvSpPr>
          <p:cNvPr id="5" name="4 Rectángulo"/>
          <p:cNvSpPr/>
          <p:nvPr/>
        </p:nvSpPr>
        <p:spPr>
          <a:xfrm>
            <a:off x="857250" y="785813"/>
            <a:ext cx="4000500" cy="7858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A" sz="2800" b="1" dirty="0">
                <a:solidFill>
                  <a:srgbClr val="0070C0"/>
                </a:solidFill>
              </a:rPr>
              <a:t>MODELOS DE TAREAS</a:t>
            </a:r>
          </a:p>
        </p:txBody>
      </p:sp>
      <p:sp>
        <p:nvSpPr>
          <p:cNvPr id="6" name="5 Rectángulo"/>
          <p:cNvSpPr/>
          <p:nvPr/>
        </p:nvSpPr>
        <p:spPr>
          <a:xfrm>
            <a:off x="3643313" y="3214688"/>
            <a:ext cx="414337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PA" dirty="0"/>
          </a:p>
        </p:txBody>
      </p:sp>
      <p:sp>
        <p:nvSpPr>
          <p:cNvPr id="8" name="7 Rectángulo"/>
          <p:cNvSpPr/>
          <p:nvPr/>
        </p:nvSpPr>
        <p:spPr>
          <a:xfrm>
            <a:off x="3643313" y="3214688"/>
            <a:ext cx="214312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s-PA" sz="4000" b="1" dirty="0">
                <a:solidFill>
                  <a:srgbClr val="0070C0"/>
                </a:solidFill>
                <a:latin typeface="Arial" pitchFamily="34" charset="0"/>
                <a:cs typeface="Arial" pitchFamily="34" charset="0"/>
              </a:rPr>
              <a:t>rosa</a:t>
            </a:r>
          </a:p>
        </p:txBody>
      </p:sp>
      <p:sp>
        <p:nvSpPr>
          <p:cNvPr id="9" name="8 Rectángulo"/>
          <p:cNvSpPr/>
          <p:nvPr/>
        </p:nvSpPr>
        <p:spPr>
          <a:xfrm>
            <a:off x="4932040" y="5572125"/>
            <a:ext cx="214312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s-PA" sz="4000" b="1" dirty="0">
                <a:solidFill>
                  <a:srgbClr val="0070C0"/>
                </a:solidFill>
                <a:latin typeface="Arial" pitchFamily="34" charset="0"/>
                <a:cs typeface="Arial" pitchFamily="34" charset="0"/>
              </a:rPr>
              <a:t>risa</a:t>
            </a:r>
          </a:p>
        </p:txBody>
      </p:sp>
      <p:sp>
        <p:nvSpPr>
          <p:cNvPr id="7" name="6 Rectángulo"/>
          <p:cNvSpPr/>
          <p:nvPr/>
        </p:nvSpPr>
        <p:spPr>
          <a:xfrm>
            <a:off x="2214563" y="5572125"/>
            <a:ext cx="214312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s-PA" sz="4000" b="1" dirty="0">
                <a:solidFill>
                  <a:srgbClr val="0070C0"/>
                </a:solidFill>
                <a:latin typeface="Arial" pitchFamily="34" charset="0"/>
                <a:cs typeface="Arial" pitchFamily="34" charset="0"/>
              </a:rPr>
              <a:t>rosa</a:t>
            </a:r>
          </a:p>
        </p:txBody>
      </p:sp>
      <p:pic>
        <p:nvPicPr>
          <p:cNvPr id="10"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714375" y="1928813"/>
            <a:ext cx="2781300" cy="3278187"/>
          </a:xfrm>
          <a:prstGeom prst="rect">
            <a:avLst/>
          </a:prstGeom>
          <a:noFill/>
          <a:ln w="9525">
            <a:solidFill>
              <a:srgbClr val="FF0000"/>
            </a:solidFill>
            <a:miter lim="800000"/>
            <a:headEnd/>
            <a:tailEnd/>
          </a:ln>
        </p:spPr>
      </p:pic>
      <p:sp>
        <p:nvSpPr>
          <p:cNvPr id="5" name="4 Rectángulo"/>
          <p:cNvSpPr/>
          <p:nvPr/>
        </p:nvSpPr>
        <p:spPr>
          <a:xfrm>
            <a:off x="857250" y="785813"/>
            <a:ext cx="4000500" cy="7858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A" sz="2800" b="1" dirty="0">
                <a:solidFill>
                  <a:srgbClr val="0070C0"/>
                </a:solidFill>
              </a:rPr>
              <a:t>MODELOS DE TAREAS</a:t>
            </a:r>
          </a:p>
        </p:txBody>
      </p:sp>
      <p:sp>
        <p:nvSpPr>
          <p:cNvPr id="6" name="5 Rectángulo"/>
          <p:cNvSpPr/>
          <p:nvPr/>
        </p:nvSpPr>
        <p:spPr>
          <a:xfrm>
            <a:off x="3643313" y="3214688"/>
            <a:ext cx="414337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PA" dirty="0"/>
          </a:p>
        </p:txBody>
      </p:sp>
      <p:sp>
        <p:nvSpPr>
          <p:cNvPr id="8" name="7 Rectángulo"/>
          <p:cNvSpPr/>
          <p:nvPr/>
        </p:nvSpPr>
        <p:spPr>
          <a:xfrm>
            <a:off x="3643313" y="3214688"/>
            <a:ext cx="2143125" cy="85725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PA" sz="4000" dirty="0">
                <a:latin typeface="Arial" pitchFamily="34" charset="0"/>
                <a:cs typeface="Arial" pitchFamily="34" charset="0"/>
              </a:rPr>
              <a:t>rosa</a:t>
            </a:r>
          </a:p>
        </p:txBody>
      </p:sp>
      <p:sp>
        <p:nvSpPr>
          <p:cNvPr id="9" name="8 Rectángulo"/>
          <p:cNvSpPr/>
          <p:nvPr/>
        </p:nvSpPr>
        <p:spPr>
          <a:xfrm>
            <a:off x="5786438" y="3214688"/>
            <a:ext cx="214312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s-PA" sz="4800" b="1" dirty="0">
                <a:solidFill>
                  <a:srgbClr val="0070C0"/>
                </a:solidFill>
                <a:latin typeface="Arial" pitchFamily="34" charset="0"/>
                <a:cs typeface="Arial" pitchFamily="34" charset="0"/>
              </a:rPr>
              <a:t>risa</a:t>
            </a:r>
          </a:p>
        </p:txBody>
      </p:sp>
      <p:pic>
        <p:nvPicPr>
          <p:cNvPr id="7"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714375" y="1928813"/>
            <a:ext cx="2781300" cy="3278187"/>
          </a:xfrm>
          <a:prstGeom prst="rect">
            <a:avLst/>
          </a:prstGeom>
          <a:noFill/>
          <a:ln w="9525">
            <a:solidFill>
              <a:srgbClr val="FF0000"/>
            </a:solidFill>
            <a:miter lim="800000"/>
            <a:headEnd/>
            <a:tailEnd/>
          </a:ln>
        </p:spPr>
      </p:pic>
      <p:sp>
        <p:nvSpPr>
          <p:cNvPr id="5" name="4 Rectángulo"/>
          <p:cNvSpPr/>
          <p:nvPr/>
        </p:nvSpPr>
        <p:spPr>
          <a:xfrm>
            <a:off x="857250" y="785813"/>
            <a:ext cx="4000500" cy="7858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A" sz="3200" b="1" dirty="0">
                <a:solidFill>
                  <a:srgbClr val="0070C0"/>
                </a:solidFill>
              </a:rPr>
              <a:t>MODELOS DE TAREAS</a:t>
            </a:r>
          </a:p>
        </p:txBody>
      </p:sp>
      <p:sp>
        <p:nvSpPr>
          <p:cNvPr id="6" name="5 Rectángulo"/>
          <p:cNvSpPr/>
          <p:nvPr/>
        </p:nvSpPr>
        <p:spPr>
          <a:xfrm>
            <a:off x="3643313" y="3214688"/>
            <a:ext cx="414337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PA" dirty="0"/>
          </a:p>
        </p:txBody>
      </p:sp>
      <p:sp>
        <p:nvSpPr>
          <p:cNvPr id="8" name="7 Rectángulo"/>
          <p:cNvSpPr/>
          <p:nvPr/>
        </p:nvSpPr>
        <p:spPr>
          <a:xfrm>
            <a:off x="3643313" y="3214688"/>
            <a:ext cx="2143125" cy="8572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s-PA" sz="4400" b="1" dirty="0">
                <a:solidFill>
                  <a:srgbClr val="0070C0"/>
                </a:solidFill>
                <a:latin typeface="Arial" pitchFamily="34" charset="0"/>
                <a:cs typeface="Arial" pitchFamily="34" charset="0"/>
              </a:rPr>
              <a:t>rosa</a:t>
            </a:r>
          </a:p>
        </p:txBody>
      </p:sp>
      <p:sp>
        <p:nvSpPr>
          <p:cNvPr id="9" name="8 Rectángulo"/>
          <p:cNvSpPr/>
          <p:nvPr/>
        </p:nvSpPr>
        <p:spPr>
          <a:xfrm>
            <a:off x="5786438" y="3214688"/>
            <a:ext cx="2143125"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s-PA" sz="4400" b="1" dirty="0">
                <a:solidFill>
                  <a:srgbClr val="0070C0"/>
                </a:solidFill>
                <a:latin typeface="Arial" pitchFamily="34" charset="0"/>
                <a:cs typeface="Arial" pitchFamily="34" charset="0"/>
              </a:rPr>
              <a:t>risa</a:t>
            </a:r>
          </a:p>
        </p:txBody>
      </p:sp>
      <p:sp>
        <p:nvSpPr>
          <p:cNvPr id="7" name="6 Multiplicar"/>
          <p:cNvSpPr/>
          <p:nvPr/>
        </p:nvSpPr>
        <p:spPr>
          <a:xfrm>
            <a:off x="4143375" y="4000500"/>
            <a:ext cx="1214438" cy="785813"/>
          </a:xfrm>
          <a:prstGeom prst="mathMultiply">
            <a:avLst>
              <a:gd name="adj1" fmla="val 223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A" dirty="0"/>
          </a:p>
        </p:txBody>
      </p:sp>
      <p:pic>
        <p:nvPicPr>
          <p:cNvPr id="10"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57250" y="785813"/>
            <a:ext cx="4000500" cy="7858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A" sz="2800" b="1" dirty="0">
                <a:solidFill>
                  <a:srgbClr val="0070C0"/>
                </a:solidFill>
              </a:rPr>
              <a:t>MODELOS DE TAREAS</a:t>
            </a:r>
          </a:p>
        </p:txBody>
      </p:sp>
      <p:sp>
        <p:nvSpPr>
          <p:cNvPr id="8" name="7 Rectángulo"/>
          <p:cNvSpPr/>
          <p:nvPr/>
        </p:nvSpPr>
        <p:spPr>
          <a:xfrm>
            <a:off x="4429125" y="3071813"/>
            <a:ext cx="2857500" cy="1500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s-PA" sz="6600" b="1" dirty="0">
                <a:solidFill>
                  <a:srgbClr val="0070C0"/>
                </a:solidFill>
                <a:latin typeface="Arial" pitchFamily="34" charset="0"/>
                <a:cs typeface="Arial" pitchFamily="34" charset="0"/>
              </a:rPr>
              <a:t>rosa</a:t>
            </a:r>
          </a:p>
        </p:txBody>
      </p:sp>
      <p:sp>
        <p:nvSpPr>
          <p:cNvPr id="10" name="9 Rectángulo"/>
          <p:cNvSpPr/>
          <p:nvPr/>
        </p:nvSpPr>
        <p:spPr>
          <a:xfrm>
            <a:off x="1143000" y="2357438"/>
            <a:ext cx="2786063" cy="32146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PA" sz="4000" dirty="0">
              <a:latin typeface="Arial" pitchFamily="34" charset="0"/>
              <a:cs typeface="Arial" pitchFamily="34" charset="0"/>
            </a:endParaRPr>
          </a:p>
        </p:txBody>
      </p:sp>
      <p:sp>
        <p:nvSpPr>
          <p:cNvPr id="6" name="5 Botón de acción: Inicio">
            <a:hlinkClick r:id="rId2" action="ppaction://hlinkpres?slideindex=1&amp;slidetitle=" highlightClick="1"/>
          </p:cNvPr>
          <p:cNvSpPr/>
          <p:nvPr/>
        </p:nvSpPr>
        <p:spPr>
          <a:xfrm>
            <a:off x="5724128" y="5733256"/>
            <a:ext cx="1500187" cy="85725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A" dirty="0"/>
          </a:p>
        </p:txBody>
      </p:sp>
      <p:pic>
        <p:nvPicPr>
          <p:cNvPr id="7"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18048"/>
            <a:ext cx="8229600" cy="1143000"/>
          </a:xfrm>
        </p:spPr>
        <p:txBody>
          <a:bodyPr/>
          <a:lstStyle/>
          <a:p>
            <a:r>
              <a:rPr lang="es-ES" sz="4800" b="1" dirty="0" smtClean="0">
                <a:solidFill>
                  <a:srgbClr val="0070C0"/>
                </a:solidFill>
              </a:rPr>
              <a:t>No entrenamos soluciones concretas a problemas concretos, sino que estamos entrenando estrategias para la resolución de problemas.</a:t>
            </a:r>
            <a:br>
              <a:rPr lang="es-ES" sz="4800" b="1" dirty="0" smtClean="0">
                <a:solidFill>
                  <a:srgbClr val="0070C0"/>
                </a:solidFill>
              </a:rPr>
            </a:br>
            <a:endParaRPr lang="es-PA" sz="4800" b="1" dirty="0">
              <a:solidFill>
                <a:srgbClr val="0070C0"/>
              </a:solidFill>
            </a:endParaRPr>
          </a:p>
        </p:txBody>
      </p:sp>
      <p:sp>
        <p:nvSpPr>
          <p:cNvPr id="32770"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Magister Sonia </a:t>
            </a:r>
            <a:r>
              <a:rPr lang="es-ES" dirty="0" smtClean="0"/>
              <a:t>Trotman</a:t>
            </a:r>
            <a:endParaRPr lang="es-ES" dirty="0" smtClean="0"/>
          </a:p>
        </p:txBody>
      </p:sp>
      <p:sp>
        <p:nvSpPr>
          <p:cNvPr id="32771"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8FAA9F-6A64-47A7-88D7-2DF22BECF7D3}" type="slidenum">
              <a:rPr lang="es-ES"/>
              <a:pPr fontAlgn="base">
                <a:spcBef>
                  <a:spcPct val="0"/>
                </a:spcBef>
                <a:spcAft>
                  <a:spcPct val="0"/>
                </a:spcAft>
                <a:defRPr/>
              </a:pPr>
              <a:t>35</a:t>
            </a:fld>
            <a:endParaRPr lang="es-ES" dirty="0"/>
          </a:p>
        </p:txBody>
      </p:sp>
      <p:pic>
        <p:nvPicPr>
          <p:cNvPr id="6"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333375"/>
            <a:ext cx="7772400" cy="1470025"/>
          </a:xfrm>
        </p:spPr>
        <p:txBody>
          <a:bodyPr/>
          <a:lstStyle/>
          <a:p>
            <a:pPr eaLnBrk="1" hangingPunct="1"/>
            <a:r>
              <a:rPr lang="es-PA" sz="8000" b="1" dirty="0" smtClean="0">
                <a:solidFill>
                  <a:srgbClr val="0070C0"/>
                </a:solidFill>
              </a:rPr>
              <a:t>Muchas Gracias</a:t>
            </a:r>
            <a:endParaRPr lang="es-PA" sz="8000" b="1" dirty="0" smtClean="0">
              <a:solidFill>
                <a:srgbClr val="0070C0"/>
              </a:solidFill>
            </a:endParaRPr>
          </a:p>
        </p:txBody>
      </p:sp>
      <p:sp>
        <p:nvSpPr>
          <p:cNvPr id="40963" name="Subtitle 5"/>
          <p:cNvSpPr>
            <a:spLocks noGrp="1"/>
          </p:cNvSpPr>
          <p:nvPr>
            <p:ph type="subTitle" idx="1"/>
          </p:nvPr>
        </p:nvSpPr>
        <p:spPr>
          <a:xfrm>
            <a:off x="0" y="1951038"/>
            <a:ext cx="9144000" cy="2087562"/>
          </a:xfrm>
        </p:spPr>
        <p:txBody>
          <a:bodyPr/>
          <a:lstStyle/>
          <a:p>
            <a:pPr eaLnBrk="1" hangingPunct="1"/>
            <a:r>
              <a:rPr lang="en-US" sz="3600" b="1" dirty="0" smtClean="0">
                <a:solidFill>
                  <a:srgbClr val="00B0F0"/>
                </a:solidFill>
              </a:rPr>
              <a:t>fundacionsoycapaz@yahoo.com</a:t>
            </a:r>
          </a:p>
          <a:p>
            <a:pPr eaLnBrk="1" hangingPunct="1"/>
            <a:r>
              <a:rPr lang="en-US" sz="3600" b="1" dirty="0" smtClean="0">
                <a:solidFill>
                  <a:srgbClr val="00B0F0"/>
                </a:solidFill>
              </a:rPr>
              <a:t>www.fundacionsoycapaz.org</a:t>
            </a:r>
          </a:p>
          <a:p>
            <a:pPr eaLnBrk="1" hangingPunct="1"/>
            <a:r>
              <a:rPr lang="es-PA" sz="3600" b="1" dirty="0" smtClean="0">
                <a:solidFill>
                  <a:srgbClr val="00B0F0"/>
                </a:solidFill>
              </a:rPr>
              <a:t>Síguenos</a:t>
            </a:r>
            <a:r>
              <a:rPr lang="en-US" sz="3600" b="1" dirty="0" smtClean="0">
                <a:solidFill>
                  <a:srgbClr val="00B0F0"/>
                </a:solidFill>
              </a:rPr>
              <a:t> en </a:t>
            </a:r>
            <a:r>
              <a:rPr lang="en-US" sz="3600" b="1" dirty="0" smtClean="0">
                <a:solidFill>
                  <a:srgbClr val="00B0F0"/>
                </a:solidFill>
              </a:rPr>
              <a:t>Facebook</a:t>
            </a:r>
            <a:r>
              <a:rPr lang="en-US" sz="3600" b="1" dirty="0" smtClean="0">
                <a:solidFill>
                  <a:srgbClr val="00B0F0"/>
                </a:solidFill>
              </a:rPr>
              <a:t> y Twitter : </a:t>
            </a:r>
            <a:r>
              <a:rPr lang="en-US" sz="3600" b="1" dirty="0" smtClean="0">
                <a:solidFill>
                  <a:srgbClr val="00B0F0"/>
                </a:solidFill>
              </a:rPr>
              <a:t>fundacionsoycapaz</a:t>
            </a:r>
            <a:r>
              <a:rPr lang="en-US" sz="3600" b="1" dirty="0" smtClean="0">
                <a:solidFill>
                  <a:srgbClr val="00B0F0"/>
                </a:solidFill>
              </a:rPr>
              <a:t> </a:t>
            </a:r>
          </a:p>
          <a:p>
            <a:pPr eaLnBrk="1" hangingPunct="1"/>
            <a:r>
              <a:rPr lang="en-US" sz="4800" b="1" dirty="0" smtClean="0">
                <a:solidFill>
                  <a:srgbClr val="00B0F0"/>
                </a:solidFill>
              </a:rPr>
              <a:t>507-226-4227</a:t>
            </a:r>
          </a:p>
          <a:p>
            <a:pPr eaLnBrk="1" hangingPunct="1"/>
            <a:endParaRPr lang="en-US" b="1" dirty="0" smtClean="0">
              <a:solidFill>
                <a:srgbClr val="00B0F0"/>
              </a:solidFill>
            </a:endParaRPr>
          </a:p>
          <a:p>
            <a:pPr eaLnBrk="1" hangingPunct="1"/>
            <a:endParaRPr lang="es-PA" b="1" dirty="0" smtClean="0">
              <a:solidFill>
                <a:srgbClr val="00B0F0"/>
              </a:solidFill>
            </a:endParaRPr>
          </a:p>
        </p:txBody>
      </p:sp>
      <p:pic>
        <p:nvPicPr>
          <p:cNvPr id="40964" name="Picture 7" descr="LOGO"/>
          <p:cNvPicPr>
            <a:picLocks noChangeAspect="1" noChangeArrowheads="1"/>
          </p:cNvPicPr>
          <p:nvPr/>
        </p:nvPicPr>
        <p:blipFill>
          <a:blip r:embed="rId3" cstate="print"/>
          <a:srcRect/>
          <a:stretch>
            <a:fillRect/>
          </a:stretch>
        </p:blipFill>
        <p:spPr bwMode="auto">
          <a:xfrm>
            <a:off x="6665913" y="4724400"/>
            <a:ext cx="2478087" cy="2133600"/>
          </a:xfrm>
          <a:prstGeom prst="rect">
            <a:avLst/>
          </a:prstGeom>
          <a:noFill/>
          <a:ln w="9525" algn="in">
            <a:noFill/>
            <a:miter lim="800000"/>
            <a:headEnd/>
            <a:tailEnd/>
          </a:ln>
        </p:spPr>
      </p:pic>
      <p:pic>
        <p:nvPicPr>
          <p:cNvPr id="40965" name="Picture 7" descr="LOGO"/>
          <p:cNvPicPr>
            <a:picLocks noChangeAspect="1" noChangeArrowheads="1"/>
          </p:cNvPicPr>
          <p:nvPr/>
        </p:nvPicPr>
        <p:blipFill>
          <a:blip r:embed="rId3" cstate="print"/>
          <a:srcRect/>
          <a:stretch>
            <a:fillRect/>
          </a:stretch>
        </p:blipFill>
        <p:spPr bwMode="auto">
          <a:xfrm>
            <a:off x="0" y="4648200"/>
            <a:ext cx="2566988" cy="2209800"/>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PA" dirty="0" smtClean="0"/>
              <a:t>Magister  Sonia </a:t>
            </a:r>
            <a:r>
              <a:rPr lang="es-PA" dirty="0" smtClean="0"/>
              <a:t>Trotman</a:t>
            </a:r>
            <a:endParaRPr lang="es-PA" dirty="0"/>
          </a:p>
        </p:txBody>
      </p:sp>
      <p:sp>
        <p:nvSpPr>
          <p:cNvPr id="5" name="4 Marcador de número de diapositiva"/>
          <p:cNvSpPr>
            <a:spLocks noGrp="1"/>
          </p:cNvSpPr>
          <p:nvPr>
            <p:ph type="sldNum" sz="quarter" idx="12"/>
          </p:nvPr>
        </p:nvSpPr>
        <p:spPr/>
        <p:txBody>
          <a:bodyPr/>
          <a:lstStyle/>
          <a:p>
            <a:pPr>
              <a:defRPr/>
            </a:pPr>
            <a:fld id="{69A8A8CD-2E6B-4B09-A93E-2F4FA7B2F1FB}" type="slidenum">
              <a:rPr lang="es-PA"/>
              <a:pPr>
                <a:defRPr/>
              </a:pPr>
              <a:t>4</a:t>
            </a:fld>
            <a:endParaRPr lang="es-PA" dirty="0"/>
          </a:p>
        </p:txBody>
      </p:sp>
      <p:pic>
        <p:nvPicPr>
          <p:cNvPr id="4100" name="Picture 2" descr="[A-niÃƒÂ±o+huevo+1.jpg]"/>
          <p:cNvPicPr>
            <a:picLocks noChangeAspect="1" noChangeArrowheads="1"/>
          </p:cNvPicPr>
          <p:nvPr/>
        </p:nvPicPr>
        <p:blipFill>
          <a:blip r:embed="rId2" r:link="rId3" cstate="print"/>
          <a:srcRect l="14595" t="20229" r="13231" b="2899"/>
          <a:stretch>
            <a:fillRect/>
          </a:stretch>
        </p:blipFill>
        <p:spPr bwMode="auto">
          <a:xfrm>
            <a:off x="5072063" y="1143000"/>
            <a:ext cx="1966912" cy="2286000"/>
          </a:xfrm>
          <a:prstGeom prst="rect">
            <a:avLst/>
          </a:prstGeom>
          <a:noFill/>
          <a:ln w="9525">
            <a:noFill/>
            <a:miter lim="800000"/>
            <a:headEnd/>
            <a:tailEnd/>
          </a:ln>
        </p:spPr>
      </p:pic>
      <p:pic>
        <p:nvPicPr>
          <p:cNvPr id="4101" name="6 Imagen"/>
          <p:cNvPicPr>
            <a:picLocks noChangeAspect="1" noChangeArrowheads="1"/>
          </p:cNvPicPr>
          <p:nvPr/>
        </p:nvPicPr>
        <p:blipFill>
          <a:blip r:embed="rId4" cstate="print"/>
          <a:srcRect/>
          <a:stretch>
            <a:fillRect/>
          </a:stretch>
        </p:blipFill>
        <p:spPr bwMode="auto">
          <a:xfrm>
            <a:off x="5072063" y="3929063"/>
            <a:ext cx="1857375" cy="2189162"/>
          </a:xfrm>
          <a:prstGeom prst="rect">
            <a:avLst/>
          </a:prstGeom>
          <a:noFill/>
          <a:ln w="9525">
            <a:noFill/>
            <a:miter lim="800000"/>
            <a:headEnd/>
            <a:tailEnd/>
          </a:ln>
        </p:spPr>
      </p:pic>
      <p:pic>
        <p:nvPicPr>
          <p:cNvPr id="4102" name="5 Imagen"/>
          <p:cNvPicPr>
            <a:picLocks noChangeAspect="1" noChangeArrowheads="1"/>
          </p:cNvPicPr>
          <p:nvPr/>
        </p:nvPicPr>
        <p:blipFill>
          <a:blip r:embed="rId5" cstate="print"/>
          <a:srcRect/>
          <a:stretch>
            <a:fillRect/>
          </a:stretch>
        </p:blipFill>
        <p:spPr bwMode="auto">
          <a:xfrm>
            <a:off x="285750" y="2428875"/>
            <a:ext cx="3197225" cy="2790825"/>
          </a:xfrm>
          <a:prstGeom prst="rect">
            <a:avLst/>
          </a:prstGeom>
          <a:noFill/>
          <a:ln w="9525">
            <a:noFill/>
            <a:miter lim="800000"/>
            <a:headEnd/>
            <a:tailEnd/>
          </a:ln>
        </p:spPr>
      </p:pic>
      <p:sp>
        <p:nvSpPr>
          <p:cNvPr id="9" name="8 Flecha doblada"/>
          <p:cNvSpPr/>
          <p:nvPr/>
        </p:nvSpPr>
        <p:spPr>
          <a:xfrm>
            <a:off x="1857375" y="1357313"/>
            <a:ext cx="2643188" cy="7858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A" dirty="0">
              <a:solidFill>
                <a:schemeClr val="tx1"/>
              </a:solidFill>
            </a:endParaRPr>
          </a:p>
        </p:txBody>
      </p:sp>
      <p:sp>
        <p:nvSpPr>
          <p:cNvPr id="10" name="9 Flecha circular"/>
          <p:cNvSpPr/>
          <p:nvPr/>
        </p:nvSpPr>
        <p:spPr>
          <a:xfrm rot="5400000">
            <a:off x="6393656" y="3107532"/>
            <a:ext cx="2071687" cy="17145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A" dirty="0">
              <a:solidFill>
                <a:schemeClr val="tx1"/>
              </a:solidFill>
            </a:endParaRPr>
          </a:p>
        </p:txBody>
      </p:sp>
      <p:pic>
        <p:nvPicPr>
          <p:cNvPr id="11" name="Picture 7" descr="LOGO"/>
          <p:cNvPicPr>
            <a:picLocks noChangeAspect="1" noChangeArrowheads="1"/>
          </p:cNvPicPr>
          <p:nvPr/>
        </p:nvPicPr>
        <p:blipFill>
          <a:blip r:embed="rId6"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57200" y="476672"/>
            <a:ext cx="8229600" cy="4525963"/>
          </a:xfrm>
          <a:ln w="76200" cmpd="tri">
            <a:solidFill>
              <a:schemeClr val="tx1"/>
            </a:solidFill>
          </a:ln>
        </p:spPr>
        <p:txBody>
          <a:bodyPr/>
          <a:lstStyle/>
          <a:p>
            <a:pPr eaLnBrk="1" hangingPunct="1"/>
            <a:r>
              <a:rPr lang="es-ES" sz="4000" b="1" dirty="0" smtClean="0">
                <a:solidFill>
                  <a:srgbClr val="0070C0"/>
                </a:solidFill>
              </a:rPr>
              <a:t>Aquellos que trabajan con niños autistas, conocen que la mayor parte de las técnicas terapéuticas de modificación de conducta, lúdicas, </a:t>
            </a:r>
            <a:r>
              <a:rPr lang="es-ES" sz="4000" b="1" dirty="0" smtClean="0">
                <a:solidFill>
                  <a:srgbClr val="0070C0"/>
                </a:solidFill>
              </a:rPr>
              <a:t>logopédicas</a:t>
            </a:r>
            <a:r>
              <a:rPr lang="es-ES" sz="4000" b="1" dirty="0" smtClean="0">
                <a:solidFill>
                  <a:srgbClr val="0070C0"/>
                </a:solidFill>
              </a:rPr>
              <a:t>, etc., requieren una </a:t>
            </a:r>
            <a:r>
              <a:rPr lang="es-ES" sz="4000" b="1" i="1" dirty="0" smtClean="0">
                <a:solidFill>
                  <a:srgbClr val="0070C0"/>
                </a:solidFill>
              </a:rPr>
              <a:t>adecuación especial</a:t>
            </a:r>
            <a:r>
              <a:rPr lang="es-ES" sz="4000" b="1" dirty="0" smtClean="0">
                <a:solidFill>
                  <a:srgbClr val="0070C0"/>
                </a:solidFill>
              </a:rPr>
              <a:t> a esos niños. </a:t>
            </a:r>
          </a:p>
        </p:txBody>
      </p:sp>
      <p:sp>
        <p:nvSpPr>
          <p:cNvPr id="6146"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Magister  Sonia </a:t>
            </a:r>
            <a:r>
              <a:rPr lang="es-ES" dirty="0" smtClean="0"/>
              <a:t>Trotman</a:t>
            </a:r>
            <a:endParaRPr lang="es-ES" dirty="0" smtClean="0"/>
          </a:p>
        </p:txBody>
      </p:sp>
      <p:sp>
        <p:nvSpPr>
          <p:cNvPr id="6147"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EAA17-76FB-467D-B6E6-3759D3D8DB88}" type="slidenum">
              <a:rPr lang="es-ES"/>
              <a:pPr fontAlgn="base">
                <a:spcBef>
                  <a:spcPct val="0"/>
                </a:spcBef>
                <a:spcAft>
                  <a:spcPct val="0"/>
                </a:spcAft>
                <a:defRPr/>
              </a:pPr>
              <a:t>5</a:t>
            </a:fld>
            <a:endParaRPr lang="es-ES" dirty="0"/>
          </a:p>
        </p:txBody>
      </p:sp>
      <p:pic>
        <p:nvPicPr>
          <p:cNvPr id="5125" name="Picture 2" descr="F:\figuras\gifs animados\AG00356_.GIF"/>
          <p:cNvPicPr>
            <a:picLocks noChangeAspect="1" noChangeArrowheads="1" noCrop="1"/>
          </p:cNvPicPr>
          <p:nvPr/>
        </p:nvPicPr>
        <p:blipFill>
          <a:blip r:embed="rId2" cstate="print"/>
          <a:srcRect/>
          <a:stretch>
            <a:fillRect/>
          </a:stretch>
        </p:blipFill>
        <p:spPr bwMode="auto">
          <a:xfrm>
            <a:off x="5724128" y="4365104"/>
            <a:ext cx="1513232" cy="2492896"/>
          </a:xfrm>
          <a:prstGeom prst="rect">
            <a:avLst/>
          </a:prstGeom>
          <a:noFill/>
          <a:ln w="9525">
            <a:noFill/>
            <a:miter lim="800000"/>
            <a:headEnd/>
            <a:tailEnd/>
          </a:ln>
        </p:spPr>
      </p:pic>
      <p:pic>
        <p:nvPicPr>
          <p:cNvPr id="6"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620688"/>
            <a:ext cx="8229600" cy="4525963"/>
          </a:xfrm>
          <a:solidFill>
            <a:schemeClr val="bg1"/>
          </a:solidFill>
          <a:effectLst>
            <a:glow rad="228600">
              <a:schemeClr val="accent4">
                <a:satMod val="175000"/>
                <a:alpha val="40000"/>
              </a:schemeClr>
            </a:glow>
            <a:outerShdw blurRad="51500" dist="254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rtlCol="0">
            <a:normAutofit fontScale="92500" lnSpcReduction="20000"/>
          </a:bodyPr>
          <a:lstStyle/>
          <a:p>
            <a:pPr marL="365760" indent="-256032" eaLnBrk="1" fontAlgn="auto" hangingPunct="1">
              <a:spcAft>
                <a:spcPts val="0"/>
              </a:spcAft>
              <a:buClr>
                <a:schemeClr val="accent3"/>
              </a:buClr>
              <a:buNone/>
              <a:defRPr/>
            </a:pPr>
            <a:r>
              <a:rPr lang="es-ES" dirty="0" smtClean="0">
                <a:solidFill>
                  <a:srgbClr val="0070C0"/>
                </a:solidFill>
              </a:rPr>
              <a:t>A </a:t>
            </a:r>
            <a:r>
              <a:rPr lang="es-ES" dirty="0">
                <a:solidFill>
                  <a:srgbClr val="0070C0"/>
                </a:solidFill>
              </a:rPr>
              <a:t>modo de ejemplo nos podemos preguntar:</a:t>
            </a:r>
          </a:p>
          <a:p>
            <a:pPr marL="923544" lvl="2" indent="-219456" eaLnBrk="1" fontAlgn="auto" hangingPunct="1">
              <a:spcAft>
                <a:spcPts val="0"/>
              </a:spcAft>
              <a:buFont typeface="Wingdings 2"/>
              <a:buChar char=""/>
              <a:defRPr/>
            </a:pPr>
            <a:r>
              <a:rPr lang="es-ES" sz="2600" b="1" dirty="0">
                <a:solidFill>
                  <a:srgbClr val="0070C0"/>
                </a:solidFill>
              </a:rPr>
              <a:t>cómo trabajar cuando no hay contacto ocular, </a:t>
            </a:r>
          </a:p>
          <a:p>
            <a:pPr marL="923544" lvl="2" indent="-219456" eaLnBrk="1" fontAlgn="auto" hangingPunct="1">
              <a:spcAft>
                <a:spcPts val="0"/>
              </a:spcAft>
              <a:buFont typeface="Wingdings 2"/>
              <a:buChar char=""/>
              <a:defRPr/>
            </a:pPr>
            <a:r>
              <a:rPr lang="es-ES" sz="2600" b="1" dirty="0">
                <a:solidFill>
                  <a:srgbClr val="0070C0"/>
                </a:solidFill>
              </a:rPr>
              <a:t>cuando no vale el refuerzo social, </a:t>
            </a:r>
          </a:p>
          <a:p>
            <a:pPr marL="923544" lvl="2" indent="-219456" eaLnBrk="1" fontAlgn="auto" hangingPunct="1">
              <a:spcAft>
                <a:spcPts val="0"/>
              </a:spcAft>
              <a:buFont typeface="Wingdings 2"/>
              <a:buChar char=""/>
              <a:defRPr/>
            </a:pPr>
            <a:r>
              <a:rPr lang="es-ES" sz="2600" b="1" dirty="0">
                <a:solidFill>
                  <a:srgbClr val="0070C0"/>
                </a:solidFill>
              </a:rPr>
              <a:t>cuando no hay motivación por la interacción ni por aprender... </a:t>
            </a:r>
            <a:endParaRPr lang="es-ES" sz="2600" b="1" dirty="0" smtClean="0">
              <a:solidFill>
                <a:srgbClr val="0070C0"/>
              </a:solidFill>
            </a:endParaRPr>
          </a:p>
          <a:p>
            <a:pPr marL="923544" lvl="2" indent="-219456" eaLnBrk="1" fontAlgn="auto" hangingPunct="1">
              <a:spcAft>
                <a:spcPts val="0"/>
              </a:spcAft>
              <a:buFont typeface="Wingdings 2"/>
              <a:buChar char=""/>
              <a:defRPr/>
            </a:pPr>
            <a:endParaRPr lang="es-ES" dirty="0">
              <a:solidFill>
                <a:srgbClr val="0070C0"/>
              </a:solidFill>
            </a:endParaRPr>
          </a:p>
          <a:p>
            <a:pPr marL="365760" indent="-256032" eaLnBrk="1" fontAlgn="auto" hangingPunct="1">
              <a:spcAft>
                <a:spcPts val="0"/>
              </a:spcAft>
              <a:buClr>
                <a:schemeClr val="accent3"/>
              </a:buClr>
              <a:buFont typeface="Georgia"/>
              <a:buChar char="•"/>
              <a:defRPr/>
            </a:pPr>
            <a:r>
              <a:rPr lang="es-ES" dirty="0">
                <a:solidFill>
                  <a:srgbClr val="0070C0"/>
                </a:solidFill>
              </a:rPr>
              <a:t>Por tanto, en muchos casos, nuestros programas tienen que comenzar por garantizar comportamientos que, en cierta medida, son sociales y que luego van a permitir futuros aprendizajes. </a:t>
            </a:r>
          </a:p>
        </p:txBody>
      </p:sp>
      <p:sp>
        <p:nvSpPr>
          <p:cNvPr id="7170"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Magister Sonia </a:t>
            </a:r>
            <a:r>
              <a:rPr lang="es-ES" dirty="0" smtClean="0"/>
              <a:t>Trotman</a:t>
            </a:r>
            <a:endParaRPr lang="es-ES" dirty="0" smtClean="0"/>
          </a:p>
        </p:txBody>
      </p:sp>
      <p:sp>
        <p:nvSpPr>
          <p:cNvPr id="7171"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A429F5-7AC7-45DE-91A5-4396CBC5B5C2}" type="slidenum">
              <a:rPr lang="es-ES"/>
              <a:pPr fontAlgn="base">
                <a:spcBef>
                  <a:spcPct val="0"/>
                </a:spcBef>
                <a:spcAft>
                  <a:spcPct val="0"/>
                </a:spcAft>
                <a:defRPr/>
              </a:pPr>
              <a:t>6</a:t>
            </a:fld>
            <a:endParaRPr lang="es-ES" dirty="0"/>
          </a:p>
        </p:txBody>
      </p:sp>
      <p:pic>
        <p:nvPicPr>
          <p:cNvPr id="5"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620688"/>
            <a:ext cx="8229600" cy="4525963"/>
          </a:xfrm>
        </p:spPr>
        <p:txBody>
          <a:bodyPr/>
          <a:lstStyle/>
          <a:p>
            <a:pPr eaLnBrk="1" hangingPunct="1"/>
            <a:r>
              <a:rPr lang="es-ES" b="1" dirty="0" smtClean="0">
                <a:solidFill>
                  <a:srgbClr val="0070C0"/>
                </a:solidFill>
              </a:rPr>
              <a:t>El  objetivo de estos programas es:</a:t>
            </a:r>
          </a:p>
          <a:p>
            <a:pPr eaLnBrk="1" hangingPunct="1"/>
            <a:endParaRPr lang="es-ES" b="1" dirty="0" smtClean="0">
              <a:solidFill>
                <a:srgbClr val="0070C0"/>
              </a:solidFill>
            </a:endParaRPr>
          </a:p>
          <a:p>
            <a:pPr eaLnBrk="1" hangingPunct="1"/>
            <a:endParaRPr lang="es-ES" b="1" dirty="0" smtClean="0">
              <a:solidFill>
                <a:srgbClr val="0070C0"/>
              </a:solidFill>
            </a:endParaRPr>
          </a:p>
          <a:p>
            <a:pPr algn="ctr" eaLnBrk="1" hangingPunct="1">
              <a:buFontTx/>
              <a:buNone/>
            </a:pPr>
            <a:r>
              <a:rPr lang="es-ES" b="1" dirty="0" smtClean="0">
                <a:solidFill>
                  <a:srgbClr val="0070C0"/>
                </a:solidFill>
              </a:rPr>
              <a:t>   </a:t>
            </a:r>
          </a:p>
          <a:p>
            <a:pPr eaLnBrk="1" hangingPunct="1">
              <a:buFontTx/>
              <a:buNone/>
            </a:pPr>
            <a:r>
              <a:rPr lang="es-ES" sz="3600" b="1" i="1" dirty="0" smtClean="0">
                <a:solidFill>
                  <a:srgbClr val="0070C0"/>
                </a:solidFill>
              </a:rPr>
              <a:t>“Estructurar  interacciones, </a:t>
            </a:r>
          </a:p>
          <a:p>
            <a:pPr eaLnBrk="1" hangingPunct="1">
              <a:buFontTx/>
              <a:buNone/>
            </a:pPr>
            <a:r>
              <a:rPr lang="es-ES" sz="3600" b="1" i="1" dirty="0" smtClean="0">
                <a:solidFill>
                  <a:srgbClr val="0070C0"/>
                </a:solidFill>
              </a:rPr>
              <a:t>de manera que sean </a:t>
            </a:r>
          </a:p>
          <a:p>
            <a:pPr eaLnBrk="1" hangingPunct="1">
              <a:buFontTx/>
              <a:buNone/>
            </a:pPr>
            <a:r>
              <a:rPr lang="es-ES" sz="3600" b="1" i="1" dirty="0" smtClean="0">
                <a:solidFill>
                  <a:srgbClr val="0070C0"/>
                </a:solidFill>
              </a:rPr>
              <a:t>recíprocas y sociales </a:t>
            </a:r>
          </a:p>
          <a:p>
            <a:pPr eaLnBrk="1" hangingPunct="1">
              <a:buFontTx/>
              <a:buNone/>
            </a:pPr>
            <a:r>
              <a:rPr lang="es-ES" sz="3600" b="1" i="1" dirty="0" smtClean="0">
                <a:solidFill>
                  <a:srgbClr val="0070C0"/>
                </a:solidFill>
              </a:rPr>
              <a:t>en vez de solitarias”. </a:t>
            </a:r>
          </a:p>
        </p:txBody>
      </p:sp>
      <p:sp>
        <p:nvSpPr>
          <p:cNvPr id="8194" name="4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Magister Sonia </a:t>
            </a:r>
            <a:r>
              <a:rPr lang="es-ES" dirty="0" smtClean="0"/>
              <a:t>Trotman</a:t>
            </a:r>
            <a:endParaRPr lang="es-ES" dirty="0" smtClean="0"/>
          </a:p>
        </p:txBody>
      </p:sp>
      <p:sp>
        <p:nvSpPr>
          <p:cNvPr id="8195"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2C3DB-2AE2-4477-91F5-DBE9A5E1407A}" type="slidenum">
              <a:rPr lang="es-ES"/>
              <a:pPr fontAlgn="base">
                <a:spcBef>
                  <a:spcPct val="0"/>
                </a:spcBef>
                <a:spcAft>
                  <a:spcPct val="0"/>
                </a:spcAft>
                <a:defRPr/>
              </a:pPr>
              <a:t>7</a:t>
            </a:fld>
            <a:endParaRPr lang="es-ES" dirty="0"/>
          </a:p>
        </p:txBody>
      </p:sp>
      <p:sp>
        <p:nvSpPr>
          <p:cNvPr id="7173" name="AutoShape 4"/>
          <p:cNvSpPr>
            <a:spLocks noChangeArrowheads="1"/>
          </p:cNvSpPr>
          <p:nvPr/>
        </p:nvSpPr>
        <p:spPr bwMode="auto">
          <a:xfrm>
            <a:off x="2195736" y="1524000"/>
            <a:ext cx="1109464" cy="1256928"/>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s-ES" dirty="0">
              <a:latin typeface="Georgia" pitchFamily="18" charset="0"/>
            </a:endParaRPr>
          </a:p>
        </p:txBody>
      </p:sp>
      <p:pic>
        <p:nvPicPr>
          <p:cNvPr id="7174" name="Picture 5" descr="j0232100"/>
          <p:cNvPicPr>
            <a:picLocks noChangeAspect="1" noChangeArrowheads="1"/>
          </p:cNvPicPr>
          <p:nvPr/>
        </p:nvPicPr>
        <p:blipFill>
          <a:blip r:embed="rId2" cstate="print"/>
          <a:srcRect/>
          <a:stretch>
            <a:fillRect/>
          </a:stretch>
        </p:blipFill>
        <p:spPr bwMode="auto">
          <a:xfrm>
            <a:off x="6096000" y="2057400"/>
            <a:ext cx="1471613" cy="4191000"/>
          </a:xfrm>
          <a:prstGeom prst="rect">
            <a:avLst/>
          </a:prstGeom>
          <a:noFill/>
          <a:ln w="9525">
            <a:noFill/>
            <a:miter lim="800000"/>
            <a:headEnd/>
            <a:tailEnd/>
          </a:ln>
        </p:spPr>
      </p:pic>
      <p:pic>
        <p:nvPicPr>
          <p:cNvPr id="7" name="Picture 7" descr="LOGO"/>
          <p:cNvPicPr>
            <a:picLocks noChangeAspect="1" noChangeArrowheads="1"/>
          </p:cNvPicPr>
          <p:nvPr/>
        </p:nvPicPr>
        <p:blipFill>
          <a:blip r:embed="rId3"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MX" sz="4000" b="1" dirty="0" smtClean="0">
                <a:solidFill>
                  <a:schemeClr val="accent3">
                    <a:lumMod val="75000"/>
                  </a:schemeClr>
                </a:solidFill>
              </a:rPr>
              <a:t>COMPORTAMIENTOS CARACTERÍSTICOS DEL AUTISMO </a:t>
            </a:r>
            <a:endParaRPr lang="es-ES" sz="6000" b="1" dirty="0" smtClean="0">
              <a:solidFill>
                <a:schemeClr val="accent3">
                  <a:lumMod val="75000"/>
                </a:schemeClr>
              </a:solidFill>
            </a:endParaRPr>
          </a:p>
        </p:txBody>
      </p:sp>
      <p:sp>
        <p:nvSpPr>
          <p:cNvPr id="11268" name="Rectangle 3"/>
          <p:cNvSpPr>
            <a:spLocks noGrp="1" noChangeArrowheads="1"/>
          </p:cNvSpPr>
          <p:nvPr>
            <p:ph idx="1"/>
          </p:nvPr>
        </p:nvSpPr>
        <p:spPr/>
        <p:txBody>
          <a:bodyPr rtlCol="0">
            <a:noAutofit/>
          </a:bodyPr>
          <a:lstStyle/>
          <a:p>
            <a:pPr algn="just" eaLnBrk="1" fontAlgn="auto" hangingPunct="1">
              <a:spcAft>
                <a:spcPts val="0"/>
              </a:spcAft>
              <a:buFont typeface="Arial" pitchFamily="34" charset="0"/>
              <a:buChar char="•"/>
              <a:defRPr/>
            </a:pPr>
            <a:r>
              <a:rPr lang="es-MX" sz="3600" b="1" dirty="0" smtClean="0">
                <a:solidFill>
                  <a:srgbClr val="0070C0"/>
                </a:solidFill>
              </a:rPr>
              <a:t>Falta de lenguaje.</a:t>
            </a:r>
          </a:p>
          <a:p>
            <a:pPr algn="just" eaLnBrk="1" fontAlgn="auto" hangingPunct="1">
              <a:spcAft>
                <a:spcPts val="0"/>
              </a:spcAft>
              <a:buFont typeface="Arial" pitchFamily="34" charset="0"/>
              <a:buChar char="•"/>
              <a:defRPr/>
            </a:pPr>
            <a:r>
              <a:rPr lang="es-MX" sz="3600" b="1" dirty="0" smtClean="0">
                <a:solidFill>
                  <a:srgbClr val="0070C0"/>
                </a:solidFill>
              </a:rPr>
              <a:t>Retraso en el desarrollo del habla</a:t>
            </a:r>
          </a:p>
          <a:p>
            <a:pPr algn="just" eaLnBrk="1" fontAlgn="auto" hangingPunct="1">
              <a:spcAft>
                <a:spcPts val="0"/>
              </a:spcAft>
              <a:buFont typeface="Arial" pitchFamily="34" charset="0"/>
              <a:buChar char="•"/>
              <a:defRPr/>
            </a:pPr>
            <a:r>
              <a:rPr lang="es-MX" sz="3600" b="1" dirty="0" smtClean="0">
                <a:solidFill>
                  <a:srgbClr val="0070C0"/>
                </a:solidFill>
              </a:rPr>
              <a:t>Ecolalia.</a:t>
            </a:r>
          </a:p>
          <a:p>
            <a:pPr algn="just" eaLnBrk="1" fontAlgn="auto" hangingPunct="1">
              <a:spcAft>
                <a:spcPts val="0"/>
              </a:spcAft>
              <a:buFont typeface="Arial" pitchFamily="34" charset="0"/>
              <a:buChar char="•"/>
              <a:defRPr/>
            </a:pPr>
            <a:r>
              <a:rPr lang="es-MX" sz="3600" b="1" dirty="0" smtClean="0">
                <a:solidFill>
                  <a:srgbClr val="0070C0"/>
                </a:solidFill>
              </a:rPr>
              <a:t>Confusión de los pronombre “yo” y “tu”</a:t>
            </a:r>
          </a:p>
          <a:p>
            <a:pPr algn="just" eaLnBrk="1" fontAlgn="auto" hangingPunct="1">
              <a:spcAft>
                <a:spcPts val="0"/>
              </a:spcAft>
              <a:buFont typeface="Arial" pitchFamily="34" charset="0"/>
              <a:buChar char="•"/>
              <a:defRPr/>
            </a:pPr>
            <a:r>
              <a:rPr lang="es-MX" sz="3600" b="1" dirty="0" smtClean="0">
                <a:solidFill>
                  <a:srgbClr val="0070C0"/>
                </a:solidFill>
              </a:rPr>
              <a:t>No miran a los ojos.</a:t>
            </a:r>
          </a:p>
          <a:p>
            <a:pPr algn="just" eaLnBrk="1" fontAlgn="auto" hangingPunct="1">
              <a:spcAft>
                <a:spcPts val="0"/>
              </a:spcAft>
              <a:buFont typeface="Arial" pitchFamily="34" charset="0"/>
              <a:buChar char="•"/>
              <a:defRPr/>
            </a:pPr>
            <a:r>
              <a:rPr lang="es-MX" sz="3600" b="1" dirty="0" smtClean="0">
                <a:solidFill>
                  <a:srgbClr val="0070C0"/>
                </a:solidFill>
              </a:rPr>
              <a:t>No responde a las personas</a:t>
            </a:r>
            <a:r>
              <a:rPr lang="es-MX" sz="3600" b="1" dirty="0" smtClean="0">
                <a:solidFill>
                  <a:srgbClr val="0070C0"/>
                </a:solidFill>
              </a:rPr>
              <a:t>.</a:t>
            </a:r>
            <a:endParaRPr lang="es-MX" sz="3600" b="1" dirty="0" smtClean="0">
              <a:solidFill>
                <a:srgbClr val="0070C0"/>
              </a:solidFill>
            </a:endParaRPr>
          </a:p>
        </p:txBody>
      </p:sp>
      <p:sp>
        <p:nvSpPr>
          <p:cNvPr id="9221" name="5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PA" dirty="0" smtClean="0"/>
              <a:t>Magister Sonia </a:t>
            </a:r>
            <a:r>
              <a:rPr lang="es-PA" dirty="0" smtClean="0"/>
              <a:t>Trotman</a:t>
            </a:r>
            <a:endParaRPr lang="es-PA" dirty="0" smtClean="0"/>
          </a:p>
        </p:txBody>
      </p:sp>
      <p:sp>
        <p:nvSpPr>
          <p:cNvPr id="9218"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5250F-9C07-409C-A818-CB50405CDA20}" type="slidenum">
              <a:rPr lang="es-ES"/>
              <a:pPr fontAlgn="base">
                <a:spcBef>
                  <a:spcPct val="0"/>
                </a:spcBef>
                <a:spcAft>
                  <a:spcPct val="0"/>
                </a:spcAft>
                <a:defRPr/>
              </a:pPr>
              <a:t>8</a:t>
            </a:fld>
            <a:endParaRPr lang="es-ES" dirty="0"/>
          </a:p>
        </p:txBody>
      </p:sp>
      <p:pic>
        <p:nvPicPr>
          <p:cNvPr id="6"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MX" sz="4000" b="1" dirty="0" smtClean="0">
                <a:solidFill>
                  <a:schemeClr val="accent3">
                    <a:lumMod val="75000"/>
                  </a:schemeClr>
                </a:solidFill>
              </a:rPr>
              <a:t>COMPORTAMIENTOS CARACTERÍSTICOS DEL AUTISMO </a:t>
            </a:r>
            <a:endParaRPr lang="es-ES" sz="6000" b="1" dirty="0" smtClean="0">
              <a:solidFill>
                <a:schemeClr val="accent3">
                  <a:lumMod val="75000"/>
                </a:schemeClr>
              </a:solidFill>
            </a:endParaRPr>
          </a:p>
        </p:txBody>
      </p:sp>
      <p:sp>
        <p:nvSpPr>
          <p:cNvPr id="11268" name="Rectangle 3"/>
          <p:cNvSpPr>
            <a:spLocks noGrp="1" noChangeArrowheads="1"/>
          </p:cNvSpPr>
          <p:nvPr>
            <p:ph idx="1"/>
          </p:nvPr>
        </p:nvSpPr>
        <p:spPr/>
        <p:txBody>
          <a:bodyPr rtlCol="0">
            <a:noAutofit/>
          </a:bodyPr>
          <a:lstStyle/>
          <a:p>
            <a:pPr eaLnBrk="1" fontAlgn="auto" hangingPunct="1">
              <a:spcAft>
                <a:spcPts val="0"/>
              </a:spcAft>
              <a:buFont typeface="Arial" pitchFamily="34" charset="0"/>
              <a:buChar char="•"/>
              <a:defRPr/>
            </a:pPr>
            <a:r>
              <a:rPr lang="es-MX" sz="4400" b="1" dirty="0" smtClean="0">
                <a:solidFill>
                  <a:srgbClr val="0070C0"/>
                </a:solidFill>
              </a:rPr>
              <a:t>Dar </a:t>
            </a:r>
            <a:r>
              <a:rPr lang="es-MX" sz="4400" b="1" dirty="0" smtClean="0">
                <a:solidFill>
                  <a:srgbClr val="0070C0"/>
                </a:solidFill>
              </a:rPr>
              <a:t>vueltas sobre si mismos.</a:t>
            </a:r>
          </a:p>
          <a:p>
            <a:pPr eaLnBrk="1" fontAlgn="auto" hangingPunct="1">
              <a:spcAft>
                <a:spcPts val="0"/>
              </a:spcAft>
              <a:buFont typeface="Arial" pitchFamily="34" charset="0"/>
              <a:buChar char="•"/>
              <a:defRPr/>
            </a:pPr>
            <a:r>
              <a:rPr lang="es-MX" sz="4400" b="1" dirty="0" smtClean="0">
                <a:solidFill>
                  <a:srgbClr val="0070C0"/>
                </a:solidFill>
              </a:rPr>
              <a:t>Balanceo.</a:t>
            </a:r>
          </a:p>
          <a:p>
            <a:pPr eaLnBrk="1" fontAlgn="auto" hangingPunct="1">
              <a:spcAft>
                <a:spcPts val="0"/>
              </a:spcAft>
              <a:buFont typeface="Arial" pitchFamily="34" charset="0"/>
              <a:buChar char="•"/>
              <a:defRPr/>
            </a:pPr>
            <a:r>
              <a:rPr lang="es-MX" sz="4400" b="1" dirty="0" smtClean="0">
                <a:solidFill>
                  <a:srgbClr val="0070C0"/>
                </a:solidFill>
              </a:rPr>
              <a:t>Comportamiento repetitivo.</a:t>
            </a:r>
          </a:p>
          <a:p>
            <a:pPr eaLnBrk="1" fontAlgn="auto" hangingPunct="1">
              <a:spcAft>
                <a:spcPts val="0"/>
              </a:spcAft>
              <a:buFont typeface="Arial" pitchFamily="34" charset="0"/>
              <a:buChar char="•"/>
              <a:defRPr/>
            </a:pPr>
            <a:r>
              <a:rPr lang="es-MX" sz="4400" b="1" dirty="0" smtClean="0">
                <a:solidFill>
                  <a:srgbClr val="0070C0"/>
                </a:solidFill>
              </a:rPr>
              <a:t>Comportamiento auto agresivo.</a:t>
            </a:r>
          </a:p>
          <a:p>
            <a:pPr eaLnBrk="1" fontAlgn="auto" hangingPunct="1">
              <a:spcAft>
                <a:spcPts val="0"/>
              </a:spcAft>
              <a:buFont typeface="Arial" pitchFamily="34" charset="0"/>
              <a:buChar char="•"/>
              <a:defRPr/>
            </a:pPr>
            <a:r>
              <a:rPr lang="es-MX" sz="4400" b="1" dirty="0" smtClean="0">
                <a:solidFill>
                  <a:srgbClr val="0070C0"/>
                </a:solidFill>
              </a:rPr>
              <a:t>Y otros</a:t>
            </a:r>
            <a:r>
              <a:rPr lang="es-MX" sz="4400" b="1" dirty="0" smtClean="0">
                <a:solidFill>
                  <a:srgbClr val="0070C0"/>
                </a:solidFill>
              </a:rPr>
              <a:t>.</a:t>
            </a:r>
            <a:endParaRPr lang="es-MX" sz="4400" b="1" dirty="0" smtClean="0">
              <a:solidFill>
                <a:srgbClr val="0070C0"/>
              </a:solidFill>
            </a:endParaRPr>
          </a:p>
        </p:txBody>
      </p:sp>
      <p:sp>
        <p:nvSpPr>
          <p:cNvPr id="9221" name="5 Marcador de pie de página"/>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PA" dirty="0" smtClean="0"/>
              <a:t>Magister Sonia </a:t>
            </a:r>
            <a:r>
              <a:rPr lang="es-PA" dirty="0" smtClean="0"/>
              <a:t>Trotman</a:t>
            </a:r>
            <a:endParaRPr lang="es-PA" dirty="0" smtClean="0"/>
          </a:p>
        </p:txBody>
      </p:sp>
      <p:sp>
        <p:nvSpPr>
          <p:cNvPr id="9218" name="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5250F-9C07-409C-A818-CB50405CDA20}" type="slidenum">
              <a:rPr lang="es-ES"/>
              <a:pPr fontAlgn="base">
                <a:spcBef>
                  <a:spcPct val="0"/>
                </a:spcBef>
                <a:spcAft>
                  <a:spcPct val="0"/>
                </a:spcAft>
                <a:defRPr/>
              </a:pPr>
              <a:t>9</a:t>
            </a:fld>
            <a:endParaRPr lang="es-ES" dirty="0"/>
          </a:p>
        </p:txBody>
      </p:sp>
      <p:pic>
        <p:nvPicPr>
          <p:cNvPr id="6" name="Picture 7" descr="LOGO"/>
          <p:cNvPicPr>
            <a:picLocks noChangeAspect="1" noChangeArrowheads="1"/>
          </p:cNvPicPr>
          <p:nvPr/>
        </p:nvPicPr>
        <p:blipFill>
          <a:blip r:embed="rId2" cstate="print"/>
          <a:srcRect/>
          <a:stretch>
            <a:fillRect/>
          </a:stretch>
        </p:blipFill>
        <p:spPr bwMode="auto">
          <a:xfrm>
            <a:off x="7380312" y="5335414"/>
            <a:ext cx="1716087" cy="147796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1025</Words>
  <Application>Microsoft Office PowerPoint</Application>
  <PresentationFormat>On-screen Show (4:3)</PresentationFormat>
  <Paragraphs>243</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Tema de Office</vt:lpstr>
      <vt:lpstr>PROCESO DE LECTO-ESCRITURA EN NIÑOS AUTISTAS</vt:lpstr>
      <vt:lpstr>REFLEXIÓN (PARÁBOLA)</vt:lpstr>
      <vt:lpstr>REFLEXIÓN (PARÁBOLA)</vt:lpstr>
      <vt:lpstr>Slide 4</vt:lpstr>
      <vt:lpstr>Slide 5</vt:lpstr>
      <vt:lpstr>Slide 6</vt:lpstr>
      <vt:lpstr>Slide 7</vt:lpstr>
      <vt:lpstr>COMPORTAMIENTOS CARACTERÍSTICOS DEL AUTISMO </vt:lpstr>
      <vt:lpstr>COMPORTAMIENTOS CARACTERÍSTICOS DEL AUTISMO </vt:lpstr>
      <vt:lpstr> LECTURA        Y       ESCRITURA</vt:lpstr>
      <vt:lpstr>LA INTERVENCIÓN </vt:lpstr>
      <vt:lpstr>EN AUTISMO:</vt:lpstr>
      <vt:lpstr>EN AUTISMO:</vt:lpstr>
      <vt:lpstr>EN AUTISMO:</vt:lpstr>
      <vt:lpstr>PROCEDIMIENTOS DE ENSEÑANZA</vt:lpstr>
      <vt:lpstr>Deben acentuar la intervención en la comunicación</vt:lpstr>
      <vt:lpstr>LOS SISTEMAS DE INTERVENCIÓN</vt:lpstr>
      <vt:lpstr>LÍNEAS DE ACTUACIÓN</vt:lpstr>
      <vt:lpstr>LÍNEAS DE ACTUACIÓN </vt:lpstr>
      <vt:lpstr>LÍNEAS DE ACTUACIÓN </vt:lpstr>
      <vt:lpstr>TERAPEUTA</vt:lpstr>
      <vt:lpstr>Slide 22</vt:lpstr>
      <vt:lpstr>NIÑO</vt:lpstr>
      <vt:lpstr>NIÑO</vt:lpstr>
      <vt:lpstr>Slide 25</vt:lpstr>
      <vt:lpstr>MODELOS DE ACTIVIDADES</vt:lpstr>
      <vt:lpstr>Escribe el nombre de cada dibujo</vt:lpstr>
      <vt:lpstr>Escribe la palabra que se te dicta. Colorea la correcta.</vt:lpstr>
      <vt:lpstr>Armar palabras</vt:lpstr>
      <vt:lpstr>Slide 30</vt:lpstr>
      <vt:lpstr>Slide 31</vt:lpstr>
      <vt:lpstr>Slide 32</vt:lpstr>
      <vt:lpstr>Slide 33</vt:lpstr>
      <vt:lpstr>Slide 34</vt:lpstr>
      <vt:lpstr>No entrenamos soluciones concretas a problemas concretos, sino que estamos entrenando estrategias para la resolución de problemas. </vt:lpstr>
      <vt:lpstr>Muchas Gracias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CONGRESO INTERNACIONAL DE EDUCACIÓN ESPECIAL  PROCESO DE LECTO-ESCRITURA EN NIÑOS AUTISTAS.</dc:title>
  <dc:creator>Sonia Trotman</dc:creator>
  <cp:lastModifiedBy>user</cp:lastModifiedBy>
  <cp:revision>35</cp:revision>
  <dcterms:created xsi:type="dcterms:W3CDTF">2009-09-12T23:30:19Z</dcterms:created>
  <dcterms:modified xsi:type="dcterms:W3CDTF">2010-08-08T16:26:56Z</dcterms:modified>
</cp:coreProperties>
</file>