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9144000" cy="6858000" type="screen4x3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90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A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D7E6D9-5A69-4967-B327-7E90E7C1198B}" type="datetimeFigureOut">
              <a:rPr lang="es-PA" smtClean="0"/>
              <a:t>09/29/2011</a:t>
            </a:fld>
            <a:endParaRPr lang="es-PA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A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57E29B-DCCB-48BB-8142-4787184FD19F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845106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A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57E29B-DCCB-48BB-8142-4787184FD19F}" type="slidenum">
              <a:rPr lang="es-PA" smtClean="0"/>
              <a:t>7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0648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E624F-295A-4A1A-AE87-621811CF57EB}" type="datetimeFigureOut">
              <a:rPr lang="es-PA" smtClean="0"/>
              <a:t>09/29/2011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A32BB-C89B-4434-A8E6-77B3B11F2831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E624F-295A-4A1A-AE87-621811CF57EB}" type="datetimeFigureOut">
              <a:rPr lang="es-PA" smtClean="0"/>
              <a:t>09/29/2011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A32BB-C89B-4434-A8E6-77B3B11F2831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E624F-295A-4A1A-AE87-621811CF57EB}" type="datetimeFigureOut">
              <a:rPr lang="es-PA" smtClean="0"/>
              <a:t>09/29/2011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A32BB-C89B-4434-A8E6-77B3B11F2831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E624F-295A-4A1A-AE87-621811CF57EB}" type="datetimeFigureOut">
              <a:rPr lang="es-PA" smtClean="0"/>
              <a:t>09/29/2011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A32BB-C89B-4434-A8E6-77B3B11F2831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E624F-295A-4A1A-AE87-621811CF57EB}" type="datetimeFigureOut">
              <a:rPr lang="es-PA" smtClean="0"/>
              <a:t>09/29/2011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A32BB-C89B-4434-A8E6-77B3B11F2831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E624F-295A-4A1A-AE87-621811CF57EB}" type="datetimeFigureOut">
              <a:rPr lang="es-PA" smtClean="0"/>
              <a:t>09/29/2011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A32BB-C89B-4434-A8E6-77B3B11F2831}" type="slidenum">
              <a:rPr lang="es-PA" smtClean="0"/>
              <a:t>‹Nº›</a:t>
            </a:fld>
            <a:endParaRPr lang="es-P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E624F-295A-4A1A-AE87-621811CF57EB}" type="datetimeFigureOut">
              <a:rPr lang="es-PA" smtClean="0"/>
              <a:t>09/29/2011</a:t>
            </a:fld>
            <a:endParaRPr lang="es-P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A32BB-C89B-4434-A8E6-77B3B11F2831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E624F-295A-4A1A-AE87-621811CF57EB}" type="datetimeFigureOut">
              <a:rPr lang="es-PA" smtClean="0"/>
              <a:t>09/29/2011</a:t>
            </a:fld>
            <a:endParaRPr lang="es-P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A32BB-C89B-4434-A8E6-77B3B11F2831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E624F-295A-4A1A-AE87-621811CF57EB}" type="datetimeFigureOut">
              <a:rPr lang="es-PA" smtClean="0"/>
              <a:t>09/29/2011</a:t>
            </a:fld>
            <a:endParaRPr lang="es-P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A32BB-C89B-4434-A8E6-77B3B11F2831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E624F-295A-4A1A-AE87-621811CF57EB}" type="datetimeFigureOut">
              <a:rPr lang="es-PA" smtClean="0"/>
              <a:t>09/29/2011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P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BFA32BB-C89B-4434-A8E6-77B3B11F2831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E624F-295A-4A1A-AE87-621811CF57EB}" type="datetimeFigureOut">
              <a:rPr lang="es-PA" smtClean="0"/>
              <a:t>09/29/2011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A32BB-C89B-4434-A8E6-77B3B11F2831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CAE624F-295A-4A1A-AE87-621811CF57EB}" type="datetimeFigureOut">
              <a:rPr lang="es-PA" smtClean="0"/>
              <a:t>09/29/2011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1BFA32BB-C89B-4434-A8E6-77B3B11F2831}" type="slidenum">
              <a:rPr lang="es-PA" smtClean="0"/>
              <a:t>‹Nº›</a:t>
            </a:fld>
            <a:endParaRPr lang="es-P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PA" sz="6600" dirty="0" smtClean="0"/>
              <a:t>TERAPIA </a:t>
            </a:r>
            <a:r>
              <a:rPr lang="es-PA" sz="6600" dirty="0" err="1" smtClean="0"/>
              <a:t>mIOFUNCIONAL</a:t>
            </a:r>
            <a:endParaRPr lang="es-PA" sz="6600" dirty="0"/>
          </a:p>
        </p:txBody>
      </p:sp>
      <p:sp>
        <p:nvSpPr>
          <p:cNvPr id="4" name="3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4719055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PA" dirty="0" smtClean="0">
                <a:solidFill>
                  <a:srgbClr val="FF0000"/>
                </a:solidFill>
              </a:rPr>
              <a:t>2 malformaciones faciales </a:t>
            </a:r>
            <a:br>
              <a:rPr lang="es-PA" dirty="0" smtClean="0">
                <a:solidFill>
                  <a:srgbClr val="FF0000"/>
                </a:solidFill>
              </a:rPr>
            </a:br>
            <a:r>
              <a:rPr lang="es-PA" dirty="0" smtClean="0">
                <a:solidFill>
                  <a:srgbClr val="FF0000"/>
                </a:solidFill>
              </a:rPr>
              <a:t>craneales y bucales </a:t>
            </a:r>
            <a:endParaRPr lang="es-PA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PA" sz="4400" dirty="0" smtClean="0"/>
          </a:p>
          <a:p>
            <a:r>
              <a:rPr lang="es-PA" sz="4400" dirty="0" smtClean="0"/>
              <a:t>2-1 Labio paladar hendido.</a:t>
            </a:r>
            <a:endParaRPr lang="es-PA" sz="4400" dirty="0"/>
          </a:p>
        </p:txBody>
      </p:sp>
    </p:spTree>
    <p:extLst>
      <p:ext uri="{BB962C8B-B14F-4D97-AF65-F5344CB8AC3E}">
        <p14:creationId xmlns:p14="http://schemas.microsoft.com/office/powerpoint/2010/main" val="27180187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PA" dirty="0" smtClean="0">
                <a:solidFill>
                  <a:srgbClr val="FF0000"/>
                </a:solidFill>
              </a:rPr>
              <a:t>3 patologías neurológicas</a:t>
            </a:r>
            <a:endParaRPr lang="es-PA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PA" sz="3600" dirty="0" smtClean="0"/>
              <a:t>3-1 Disartrias</a:t>
            </a:r>
          </a:p>
          <a:p>
            <a:endParaRPr lang="es-PA" sz="3600" dirty="0" smtClean="0"/>
          </a:p>
          <a:p>
            <a:r>
              <a:rPr lang="es-PA" sz="3600" dirty="0" smtClean="0"/>
              <a:t>3-2 Disfagia </a:t>
            </a:r>
            <a:endParaRPr lang="es-PA" sz="3600" dirty="0"/>
          </a:p>
        </p:txBody>
      </p:sp>
    </p:spTree>
    <p:extLst>
      <p:ext uri="{BB962C8B-B14F-4D97-AF65-F5344CB8AC3E}">
        <p14:creationId xmlns:p14="http://schemas.microsoft.com/office/powerpoint/2010/main" val="17798905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1844824"/>
            <a:ext cx="8313028" cy="1008112"/>
          </a:xfrm>
        </p:spPr>
        <p:txBody>
          <a:bodyPr/>
          <a:lstStyle/>
          <a:p>
            <a:pPr algn="ctr"/>
            <a:r>
              <a:rPr lang="es-PA" sz="3600" dirty="0" smtClean="0">
                <a:solidFill>
                  <a:srgbClr val="FF0000"/>
                </a:solidFill>
              </a:rPr>
              <a:t>4 SECUELAS QUIRURGICAS DE ACV O TCE</a:t>
            </a:r>
            <a:endParaRPr lang="es-PA" sz="3600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468544" y="1340768"/>
            <a:ext cx="7520940" cy="3579849"/>
          </a:xfrm>
        </p:spPr>
        <p:txBody>
          <a:bodyPr/>
          <a:lstStyle/>
          <a:p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27691432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1988840"/>
            <a:ext cx="7520940" cy="548640"/>
          </a:xfrm>
        </p:spPr>
        <p:txBody>
          <a:bodyPr/>
          <a:lstStyle/>
          <a:p>
            <a:pPr algn="ctr"/>
            <a:r>
              <a:rPr lang="es-PA" sz="3600" dirty="0" smtClean="0">
                <a:solidFill>
                  <a:srgbClr val="FF0000"/>
                </a:solidFill>
              </a:rPr>
              <a:t>5 Post intervenciones </a:t>
            </a:r>
            <a:br>
              <a:rPr lang="es-PA" sz="3600" dirty="0" smtClean="0">
                <a:solidFill>
                  <a:srgbClr val="FF0000"/>
                </a:solidFill>
              </a:rPr>
            </a:br>
            <a:r>
              <a:rPr lang="es-PA" sz="3600" dirty="0" smtClean="0">
                <a:solidFill>
                  <a:srgbClr val="FF0000"/>
                </a:solidFill>
              </a:rPr>
              <a:t>en la zona oral</a:t>
            </a:r>
            <a:endParaRPr lang="es-PA" sz="3600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900592" y="1196752"/>
            <a:ext cx="7520940" cy="3579849"/>
          </a:xfrm>
        </p:spPr>
        <p:txBody>
          <a:bodyPr/>
          <a:lstStyle/>
          <a:p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15772829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PA" sz="3600" dirty="0" smtClean="0">
                <a:solidFill>
                  <a:srgbClr val="FF0000"/>
                </a:solidFill>
              </a:rPr>
              <a:t>6 Cirugía de tumores de cara o cuello.</a:t>
            </a:r>
          </a:p>
          <a:p>
            <a:endParaRPr lang="es-PA" sz="3600" dirty="0">
              <a:solidFill>
                <a:srgbClr val="FF0000"/>
              </a:solidFill>
            </a:endParaRPr>
          </a:p>
          <a:p>
            <a:r>
              <a:rPr lang="es-PA" sz="3600" dirty="0" smtClean="0">
                <a:solidFill>
                  <a:srgbClr val="FF0000"/>
                </a:solidFill>
              </a:rPr>
              <a:t> </a:t>
            </a:r>
          </a:p>
          <a:p>
            <a:r>
              <a:rPr lang="es-PA" sz="3600" dirty="0" smtClean="0">
                <a:solidFill>
                  <a:srgbClr val="FF0000"/>
                </a:solidFill>
              </a:rPr>
              <a:t>7- Cirugía plástica reconstructiva</a:t>
            </a:r>
            <a:r>
              <a:rPr lang="es-PA" dirty="0" smtClean="0"/>
              <a:t>.</a:t>
            </a:r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34994763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PA" sz="3600" dirty="0" smtClean="0">
                <a:solidFill>
                  <a:srgbClr val="FF0000"/>
                </a:solidFill>
              </a:rPr>
              <a:t>8 – </a:t>
            </a:r>
            <a:r>
              <a:rPr lang="es-PA" sz="3600" dirty="0" err="1" smtClean="0">
                <a:solidFill>
                  <a:srgbClr val="FF0000"/>
                </a:solidFill>
              </a:rPr>
              <a:t>Roncopatias</a:t>
            </a:r>
            <a:r>
              <a:rPr lang="es-PA" sz="3600" dirty="0" smtClean="0">
                <a:solidFill>
                  <a:srgbClr val="FF0000"/>
                </a:solidFill>
              </a:rPr>
              <a:t>. </a:t>
            </a:r>
          </a:p>
          <a:p>
            <a:endParaRPr lang="es-PA" sz="3600" dirty="0" smtClean="0">
              <a:solidFill>
                <a:srgbClr val="FF0000"/>
              </a:solidFill>
            </a:endParaRPr>
          </a:p>
          <a:p>
            <a:r>
              <a:rPr lang="es-PA" sz="3600" dirty="0" smtClean="0">
                <a:solidFill>
                  <a:srgbClr val="FF0000"/>
                </a:solidFill>
              </a:rPr>
              <a:t>9- Pacientes Geriátricos</a:t>
            </a:r>
            <a:r>
              <a:rPr lang="es-PA" sz="3600" dirty="0" smtClean="0">
                <a:solidFill>
                  <a:schemeClr val="accent2"/>
                </a:solidFill>
              </a:rPr>
              <a:t>. </a:t>
            </a:r>
            <a:endParaRPr lang="es-PA" sz="36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16420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PA" sz="3200" dirty="0" smtClean="0">
                <a:solidFill>
                  <a:srgbClr val="FF0000"/>
                </a:solidFill>
              </a:rPr>
              <a:t>10 niños con características autistas</a:t>
            </a:r>
            <a:r>
              <a:rPr lang="es-PA" dirty="0" smtClean="0"/>
              <a:t>. 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A" dirty="0" smtClean="0"/>
          </a:p>
          <a:p>
            <a:r>
              <a:rPr lang="es-PA" sz="3200" dirty="0" smtClean="0"/>
              <a:t>10-1 Aplicando el concepto de memoria muscular articulatoria.</a:t>
            </a:r>
            <a:endParaRPr lang="es-PA" sz="3200" dirty="0"/>
          </a:p>
        </p:txBody>
      </p:sp>
    </p:spTree>
    <p:extLst>
      <p:ext uri="{BB962C8B-B14F-4D97-AF65-F5344CB8AC3E}">
        <p14:creationId xmlns:p14="http://schemas.microsoft.com/office/powerpoint/2010/main" val="23724271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 rot="19140000">
            <a:off x="799720" y="1683887"/>
            <a:ext cx="5648623" cy="1257325"/>
          </a:xfrm>
        </p:spPr>
        <p:txBody>
          <a:bodyPr/>
          <a:lstStyle/>
          <a:p>
            <a:pPr algn="ctr"/>
            <a:r>
              <a:rPr lang="es-PA" sz="5400" dirty="0" smtClean="0"/>
              <a:t>recursos</a:t>
            </a:r>
            <a:endParaRPr lang="es-PA" sz="54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40940352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PA" dirty="0" smtClean="0"/>
              <a:t>Materiales para usar la </a:t>
            </a:r>
            <a:r>
              <a:rPr lang="es-PA" dirty="0" err="1" smtClean="0"/>
              <a:t>tmf</a:t>
            </a:r>
            <a:endParaRPr lang="es-PA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952423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7494562" y="2522662"/>
            <a:ext cx="7520940" cy="548640"/>
          </a:xfrm>
        </p:spPr>
        <p:txBody>
          <a:bodyPr/>
          <a:lstStyle/>
          <a:p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2960" y="548680"/>
            <a:ext cx="7520940" cy="4131797"/>
          </a:xfrm>
        </p:spPr>
        <p:txBody>
          <a:bodyPr>
            <a:normAutofit/>
          </a:bodyPr>
          <a:lstStyle/>
          <a:p>
            <a:pPr algn="ctr">
              <a:buFont typeface="Wingdings" pitchFamily="2" charset="2"/>
              <a:buChar char="v"/>
            </a:pPr>
            <a:r>
              <a:rPr lang="es-PA" sz="3200" dirty="0" smtClean="0"/>
              <a:t>Botones. </a:t>
            </a:r>
          </a:p>
          <a:p>
            <a:pPr algn="ctr">
              <a:buFont typeface="Wingdings" pitchFamily="2" charset="2"/>
              <a:buChar char="v"/>
            </a:pPr>
            <a:r>
              <a:rPr lang="es-PA" sz="3200" dirty="0" smtClean="0"/>
              <a:t>Globos.</a:t>
            </a:r>
          </a:p>
          <a:p>
            <a:pPr algn="ctr">
              <a:buFont typeface="Wingdings" pitchFamily="2" charset="2"/>
              <a:buChar char="v"/>
            </a:pPr>
            <a:r>
              <a:rPr lang="es-PA" sz="3200" dirty="0" smtClean="0"/>
              <a:t>Espanta Suegras. </a:t>
            </a:r>
          </a:p>
          <a:p>
            <a:pPr algn="ctr">
              <a:buFont typeface="Wingdings" pitchFamily="2" charset="2"/>
              <a:buChar char="v"/>
            </a:pPr>
            <a:r>
              <a:rPr lang="es-PA" sz="3200" dirty="0" smtClean="0"/>
              <a:t>Cepillo eléctrico.</a:t>
            </a:r>
          </a:p>
          <a:p>
            <a:pPr algn="ctr">
              <a:buFont typeface="Wingdings" pitchFamily="2" charset="2"/>
              <a:buChar char="v"/>
            </a:pPr>
            <a:r>
              <a:rPr lang="es-PA" sz="3200" dirty="0" smtClean="0"/>
              <a:t>Pitos. </a:t>
            </a:r>
          </a:p>
          <a:p>
            <a:pPr algn="ctr">
              <a:buFont typeface="Wingdings" pitchFamily="2" charset="2"/>
              <a:buChar char="v"/>
            </a:pPr>
            <a:r>
              <a:rPr lang="es-PA" sz="3200" dirty="0" smtClean="0"/>
              <a:t>Burbujas.</a:t>
            </a:r>
          </a:p>
          <a:p>
            <a:pPr>
              <a:buFont typeface="Wingdings" pitchFamily="2" charset="2"/>
              <a:buChar char="v"/>
            </a:pPr>
            <a:endParaRPr lang="es-PA" sz="3200" dirty="0"/>
          </a:p>
        </p:txBody>
      </p:sp>
    </p:spTree>
    <p:extLst>
      <p:ext uri="{BB962C8B-B14F-4D97-AF65-F5344CB8AC3E}">
        <p14:creationId xmlns:p14="http://schemas.microsoft.com/office/powerpoint/2010/main" val="42380282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A" dirty="0" smtClean="0">
                <a:solidFill>
                  <a:srgbClr val="FF0000"/>
                </a:solidFill>
              </a:rPr>
              <a:t>Disciplina que se encarga de:</a:t>
            </a:r>
            <a:endParaRPr lang="es-PA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" pitchFamily="2" charset="2"/>
              <a:buChar char="v"/>
            </a:pPr>
            <a:r>
              <a:rPr lang="es-PA" sz="3600" dirty="0" smtClean="0"/>
              <a:t>Prevenir. </a:t>
            </a:r>
          </a:p>
          <a:p>
            <a:pPr algn="ctr">
              <a:buFont typeface="Wingdings" pitchFamily="2" charset="2"/>
              <a:buChar char="v"/>
            </a:pPr>
            <a:r>
              <a:rPr lang="es-PA" sz="3600" dirty="0" smtClean="0"/>
              <a:t>Valorar.</a:t>
            </a:r>
          </a:p>
          <a:p>
            <a:pPr algn="ctr">
              <a:buFont typeface="Wingdings" pitchFamily="2" charset="2"/>
              <a:buChar char="v"/>
            </a:pPr>
            <a:r>
              <a:rPr lang="es-PA" sz="3600" dirty="0" smtClean="0"/>
              <a:t>Diagnosticar.</a:t>
            </a:r>
          </a:p>
          <a:p>
            <a:pPr algn="ctr">
              <a:buFont typeface="Wingdings" pitchFamily="2" charset="2"/>
              <a:buChar char="v"/>
            </a:pPr>
            <a:r>
              <a:rPr lang="es-PA" sz="3600" dirty="0" smtClean="0"/>
              <a:t>Corregir</a:t>
            </a:r>
            <a:r>
              <a:rPr lang="es-PA" dirty="0" smtClean="0"/>
              <a:t>. </a:t>
            </a:r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28245404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396536" y="1196752"/>
            <a:ext cx="7520940" cy="548640"/>
          </a:xfrm>
        </p:spPr>
        <p:txBody>
          <a:bodyPr/>
          <a:lstStyle/>
          <a:p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2960" y="476672"/>
            <a:ext cx="7520940" cy="4203805"/>
          </a:xfrm>
        </p:spPr>
        <p:txBody>
          <a:bodyPr>
            <a:normAutofit/>
          </a:bodyPr>
          <a:lstStyle/>
          <a:p>
            <a:pPr algn="ctr">
              <a:buFont typeface="Wingdings" pitchFamily="2" charset="2"/>
              <a:buChar char="v"/>
            </a:pPr>
            <a:r>
              <a:rPr lang="es-PA" sz="3200" dirty="0" smtClean="0"/>
              <a:t>Guantes de estimulación. </a:t>
            </a:r>
          </a:p>
          <a:p>
            <a:pPr algn="ctr">
              <a:buFont typeface="Wingdings" pitchFamily="2" charset="2"/>
              <a:buChar char="v"/>
            </a:pPr>
            <a:r>
              <a:rPr lang="es-PA" sz="3200" dirty="0" smtClean="0"/>
              <a:t>Caramelos. </a:t>
            </a:r>
          </a:p>
          <a:p>
            <a:pPr algn="ctr">
              <a:buFont typeface="Wingdings" pitchFamily="2" charset="2"/>
              <a:buChar char="v"/>
            </a:pPr>
            <a:r>
              <a:rPr lang="es-PA" sz="3200" dirty="0" err="1" smtClean="0"/>
              <a:t>Olepresores</a:t>
            </a:r>
            <a:r>
              <a:rPr lang="es-PA" sz="3200" dirty="0" smtClean="0"/>
              <a:t>. </a:t>
            </a:r>
          </a:p>
          <a:p>
            <a:pPr algn="ctr">
              <a:buFont typeface="Wingdings" pitchFamily="2" charset="2"/>
              <a:buChar char="v"/>
            </a:pPr>
            <a:r>
              <a:rPr lang="es-PA" sz="3200" dirty="0" smtClean="0"/>
              <a:t>Carrizos. </a:t>
            </a:r>
          </a:p>
          <a:p>
            <a:pPr algn="ctr">
              <a:buFont typeface="Wingdings" pitchFamily="2" charset="2"/>
              <a:buChar char="v"/>
            </a:pPr>
            <a:r>
              <a:rPr lang="es-PA" sz="3200" dirty="0" smtClean="0"/>
              <a:t>Vaso Transparenta. </a:t>
            </a:r>
          </a:p>
          <a:p>
            <a:pPr algn="ctr">
              <a:buFont typeface="Wingdings" pitchFamily="2" charset="2"/>
              <a:buChar char="v"/>
            </a:pPr>
            <a:r>
              <a:rPr lang="es-PA" sz="3200" dirty="0" smtClean="0"/>
              <a:t>Set estimulación  </a:t>
            </a:r>
            <a:r>
              <a:rPr lang="es-PA" sz="3200" dirty="0" err="1" smtClean="0"/>
              <a:t>orofacial</a:t>
            </a:r>
            <a:r>
              <a:rPr lang="es-PA" sz="3200" dirty="0" smtClean="0"/>
              <a:t>.</a:t>
            </a:r>
            <a:endParaRPr lang="es-PA" sz="3200" dirty="0"/>
          </a:p>
        </p:txBody>
      </p:sp>
    </p:spTree>
    <p:extLst>
      <p:ext uri="{BB962C8B-B14F-4D97-AF65-F5344CB8AC3E}">
        <p14:creationId xmlns:p14="http://schemas.microsoft.com/office/powerpoint/2010/main" val="15450711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PA" sz="5400" dirty="0" smtClean="0"/>
              <a:t>Exploración</a:t>
            </a:r>
            <a:r>
              <a:rPr lang="es-PA" dirty="0" smtClean="0"/>
              <a:t> </a:t>
            </a:r>
            <a:endParaRPr lang="es-PA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31553246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7584" y="1124744"/>
            <a:ext cx="7520940" cy="3579849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s-PA" sz="3600" dirty="0" smtClean="0"/>
              <a:t>Intenta establecer una relación entre el nivel orgánico musculo esquelético y la función de estas partes.</a:t>
            </a:r>
            <a:endParaRPr lang="es-PA" sz="3600" dirty="0"/>
          </a:p>
        </p:txBody>
      </p:sp>
    </p:spTree>
    <p:extLst>
      <p:ext uri="{BB962C8B-B14F-4D97-AF65-F5344CB8AC3E}">
        <p14:creationId xmlns:p14="http://schemas.microsoft.com/office/powerpoint/2010/main" val="26206603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posición de imagen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 rot="19140000">
            <a:off x="896772" y="1633162"/>
            <a:ext cx="5486400" cy="1555112"/>
          </a:xfrm>
        </p:spPr>
        <p:txBody>
          <a:bodyPr/>
          <a:lstStyle/>
          <a:p>
            <a:r>
              <a:rPr lang="es-PA" sz="3600" dirty="0" smtClean="0"/>
              <a:t>Protocolo de exploración </a:t>
            </a:r>
            <a:r>
              <a:rPr lang="es-PA" sz="3600" dirty="0" err="1" smtClean="0"/>
              <a:t>orofacial</a:t>
            </a:r>
            <a:r>
              <a:rPr lang="es-PA" sz="3600" dirty="0" smtClean="0"/>
              <a:t> propone observar. </a:t>
            </a:r>
            <a:endParaRPr lang="es-PA" sz="360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6201196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Marcador de posición de imagen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A" dirty="0"/>
          </a:p>
        </p:txBody>
      </p:sp>
      <p:sp>
        <p:nvSpPr>
          <p:cNvPr id="6" name="5 Marcador de texto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247032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sz="half" idx="1"/>
          </p:nvPr>
        </p:nvSpPr>
        <p:spPr>
          <a:xfrm>
            <a:off x="822960" y="332656"/>
            <a:ext cx="3200400" cy="4680520"/>
          </a:xfrm>
        </p:spPr>
        <p:txBody>
          <a:bodyPr/>
          <a:lstStyle/>
          <a:p>
            <a:r>
              <a:rPr lang="es-PA" dirty="0" smtClean="0"/>
              <a:t>1- Rasgos Faciales.</a:t>
            </a:r>
          </a:p>
          <a:p>
            <a:r>
              <a:rPr lang="es-PA" dirty="0" smtClean="0"/>
              <a:t>2- Dentición.</a:t>
            </a:r>
          </a:p>
          <a:p>
            <a:r>
              <a:rPr lang="es-PA" dirty="0" smtClean="0"/>
              <a:t>3- Exploración </a:t>
            </a:r>
            <a:r>
              <a:rPr lang="es-PA" dirty="0" err="1" smtClean="0"/>
              <a:t>Exobucal</a:t>
            </a:r>
            <a:r>
              <a:rPr lang="es-PA" dirty="0" smtClean="0"/>
              <a:t>.</a:t>
            </a:r>
          </a:p>
          <a:p>
            <a:r>
              <a:rPr lang="es-PA" dirty="0" smtClean="0"/>
              <a:t>4-Exploración </a:t>
            </a:r>
            <a:r>
              <a:rPr lang="es-PA" dirty="0" err="1" smtClean="0"/>
              <a:t>Endobucal</a:t>
            </a:r>
            <a:r>
              <a:rPr lang="es-PA" dirty="0" smtClean="0"/>
              <a:t>. </a:t>
            </a:r>
          </a:p>
          <a:p>
            <a:r>
              <a:rPr lang="es-PA" dirty="0" smtClean="0"/>
              <a:t>5- Respiración. 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2"/>
          </p:nvPr>
        </p:nvSpPr>
        <p:spPr>
          <a:xfrm>
            <a:off x="4700016" y="260648"/>
            <a:ext cx="3200400" cy="4549096"/>
          </a:xfrm>
        </p:spPr>
        <p:txBody>
          <a:bodyPr/>
          <a:lstStyle/>
          <a:p>
            <a:r>
              <a:rPr lang="es-PA" dirty="0" smtClean="0"/>
              <a:t>6- Postura.</a:t>
            </a:r>
          </a:p>
          <a:p>
            <a:r>
              <a:rPr lang="es-PA" dirty="0" smtClean="0"/>
              <a:t>7- Deglución.</a:t>
            </a:r>
          </a:p>
          <a:p>
            <a:r>
              <a:rPr lang="es-PA" dirty="0" smtClean="0"/>
              <a:t>8- </a:t>
            </a:r>
            <a:r>
              <a:rPr lang="es-PA" dirty="0" err="1" smtClean="0"/>
              <a:t>Mastración</a:t>
            </a:r>
            <a:r>
              <a:rPr lang="es-PA" dirty="0" smtClean="0"/>
              <a:t>. </a:t>
            </a:r>
          </a:p>
          <a:p>
            <a:r>
              <a:rPr lang="es-PA" dirty="0" smtClean="0"/>
              <a:t>9- articulación. </a:t>
            </a:r>
          </a:p>
          <a:p>
            <a:r>
              <a:rPr lang="es-PA" dirty="0" smtClean="0"/>
              <a:t>10 – Fonación.</a:t>
            </a:r>
            <a:endParaRPr lang="es-PA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9540552" y="332656"/>
            <a:ext cx="7520940" cy="548640"/>
          </a:xfrm>
        </p:spPr>
        <p:txBody>
          <a:bodyPr/>
          <a:lstStyle/>
          <a:p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7218679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A" dirty="0" smtClean="0"/>
              <a:t>Rehabilitación </a:t>
            </a:r>
            <a:r>
              <a:rPr lang="es-PA" dirty="0" err="1" smtClean="0"/>
              <a:t>m.f</a:t>
            </a:r>
            <a:r>
              <a:rPr lang="es-PA" dirty="0" smtClean="0"/>
              <a:t>. con pacientes con características del espectro autista.</a:t>
            </a:r>
            <a:endParaRPr lang="es-PA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7316456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044608" y="1484784"/>
            <a:ext cx="7520940" cy="548640"/>
          </a:xfrm>
        </p:spPr>
        <p:txBody>
          <a:bodyPr/>
          <a:lstStyle/>
          <a:p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2960" y="332656"/>
            <a:ext cx="7520940" cy="4347821"/>
          </a:xfrm>
        </p:spPr>
        <p:txBody>
          <a:bodyPr/>
          <a:lstStyle/>
          <a:p>
            <a:r>
              <a:rPr lang="es-PA" dirty="0" smtClean="0"/>
              <a:t>                                                         </a:t>
            </a:r>
          </a:p>
          <a:p>
            <a:r>
              <a:rPr lang="es-PA" sz="2400" dirty="0"/>
              <a:t> </a:t>
            </a:r>
            <a:r>
              <a:rPr lang="es-PA" sz="2400" dirty="0" smtClean="0"/>
              <a:t>                                    PACIENTE     </a:t>
            </a:r>
          </a:p>
          <a:p>
            <a:endParaRPr lang="es-PA" sz="2400" dirty="0" smtClean="0"/>
          </a:p>
          <a:p>
            <a:endParaRPr lang="es-PA" sz="2400" dirty="0"/>
          </a:p>
          <a:p>
            <a:endParaRPr lang="es-PA" sz="2400" dirty="0" smtClean="0"/>
          </a:p>
          <a:p>
            <a:endParaRPr lang="es-PA" sz="2400" dirty="0"/>
          </a:p>
          <a:p>
            <a:endParaRPr lang="es-PA" sz="2400" dirty="0" smtClean="0"/>
          </a:p>
          <a:p>
            <a:endParaRPr lang="es-PA" sz="2400" dirty="0"/>
          </a:p>
          <a:p>
            <a:r>
              <a:rPr lang="es-PA" sz="2400" dirty="0" smtClean="0"/>
              <a:t>   TERAPEUTA                                                FAMILIA </a:t>
            </a:r>
          </a:p>
        </p:txBody>
      </p:sp>
      <p:sp>
        <p:nvSpPr>
          <p:cNvPr id="4" name="3 Triángulo isósceles"/>
          <p:cNvSpPr/>
          <p:nvPr/>
        </p:nvSpPr>
        <p:spPr>
          <a:xfrm>
            <a:off x="2627784" y="1268760"/>
            <a:ext cx="3600400" cy="2808311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019767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PA" dirty="0" smtClean="0"/>
              <a:t>MEMORIA MUSCULAR ARTICULATORIA.</a:t>
            </a:r>
            <a:endParaRPr lang="es-PA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4852693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s-PA" sz="3200" b="0" dirty="0" smtClean="0"/>
              <a:t>Cuando la mente aprende un nuevo concepto y lo transmite a los músculos empieza el desarrollo de la memoria muscular.</a:t>
            </a:r>
            <a:endParaRPr lang="es-PA" sz="3200" b="0" dirty="0"/>
          </a:p>
        </p:txBody>
      </p:sp>
    </p:spTree>
    <p:extLst>
      <p:ext uri="{BB962C8B-B14F-4D97-AF65-F5344CB8AC3E}">
        <p14:creationId xmlns:p14="http://schemas.microsoft.com/office/powerpoint/2010/main" val="9249936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044608" y="836712"/>
            <a:ext cx="7520940" cy="548640"/>
          </a:xfrm>
        </p:spPr>
        <p:txBody>
          <a:bodyPr/>
          <a:lstStyle/>
          <a:p>
            <a:endParaRPr lang="es-PA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Font typeface="Wingdings" pitchFamily="2" charset="2"/>
              <a:buChar char="v"/>
            </a:pPr>
            <a:r>
              <a:rPr lang="es-PA" sz="3600" dirty="0" smtClean="0"/>
              <a:t>Respiración .</a:t>
            </a:r>
          </a:p>
          <a:p>
            <a:pPr algn="ctr">
              <a:buFont typeface="Wingdings" pitchFamily="2" charset="2"/>
              <a:buChar char="v"/>
            </a:pPr>
            <a:r>
              <a:rPr lang="es-PA" sz="3600" dirty="0" smtClean="0"/>
              <a:t>Masticación.</a:t>
            </a:r>
          </a:p>
          <a:p>
            <a:pPr algn="ctr">
              <a:buFont typeface="Wingdings" pitchFamily="2" charset="2"/>
              <a:buChar char="v"/>
            </a:pPr>
            <a:r>
              <a:rPr lang="es-PA" sz="3600" dirty="0" smtClean="0"/>
              <a:t>Deglución. </a:t>
            </a:r>
          </a:p>
          <a:p>
            <a:pPr algn="ctr">
              <a:buFont typeface="Wingdings" pitchFamily="2" charset="2"/>
              <a:buChar char="v"/>
            </a:pPr>
            <a:r>
              <a:rPr lang="es-PA" sz="3600" dirty="0" smtClean="0"/>
              <a:t>En la producción del habla. </a:t>
            </a:r>
            <a:endParaRPr lang="es-PA" sz="3600" dirty="0"/>
          </a:p>
        </p:txBody>
      </p:sp>
    </p:spTree>
    <p:extLst>
      <p:ext uri="{BB962C8B-B14F-4D97-AF65-F5344CB8AC3E}">
        <p14:creationId xmlns:p14="http://schemas.microsoft.com/office/powerpoint/2010/main" val="1430987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s-PA" sz="3200" b="0" dirty="0" smtClean="0"/>
              <a:t>En este proceso se asimila y se recuerda lo que el cerebro comunica para crear nuevos hábitos musculares articulatorios. </a:t>
            </a:r>
            <a:endParaRPr lang="es-PA" sz="3200" b="0" dirty="0"/>
          </a:p>
        </p:txBody>
      </p:sp>
    </p:spTree>
    <p:extLst>
      <p:ext uri="{BB962C8B-B14F-4D97-AF65-F5344CB8AC3E}">
        <p14:creationId xmlns:p14="http://schemas.microsoft.com/office/powerpoint/2010/main" val="3861985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posición de imagen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 rot="19140000">
            <a:off x="655276" y="1685358"/>
            <a:ext cx="5486400" cy="867444"/>
          </a:xfrm>
        </p:spPr>
        <p:txBody>
          <a:bodyPr/>
          <a:lstStyle/>
          <a:p>
            <a:pPr algn="ctr"/>
            <a:r>
              <a:rPr lang="es-PA" sz="6000" dirty="0" smtClean="0"/>
              <a:t>taller</a:t>
            </a:r>
            <a:endParaRPr lang="es-PA" sz="600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23242501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PA" dirty="0" smtClean="0"/>
              <a:t>Caminemos juntos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5136684"/>
          </a:xfrm>
        </p:spPr>
        <p:txBody>
          <a:bodyPr/>
          <a:lstStyle/>
          <a:p>
            <a:pPr algn="ctr"/>
            <a:r>
              <a:rPr lang="es-PA" dirty="0" smtClean="0"/>
              <a:t>Un niño común no soy</a:t>
            </a:r>
          </a:p>
          <a:p>
            <a:pPr algn="ctr"/>
            <a:r>
              <a:rPr lang="es-PA" dirty="0" smtClean="0"/>
              <a:t>Eso lo sabes bien .</a:t>
            </a:r>
          </a:p>
          <a:p>
            <a:pPr algn="ctr"/>
            <a:r>
              <a:rPr lang="es-PA" dirty="0" smtClean="0"/>
              <a:t>Con tu ayuda lo lograré </a:t>
            </a:r>
          </a:p>
          <a:p>
            <a:pPr algn="ctr"/>
            <a:r>
              <a:rPr lang="es-PA" dirty="0" smtClean="0"/>
              <a:t>Alcanzar éxitos en mi vida. </a:t>
            </a:r>
          </a:p>
          <a:p>
            <a:pPr algn="ctr"/>
            <a:r>
              <a:rPr lang="es-PA" dirty="0" smtClean="0"/>
              <a:t>Con tu ayuda yo seré </a:t>
            </a:r>
          </a:p>
          <a:p>
            <a:pPr algn="ctr"/>
            <a:r>
              <a:rPr lang="es-PA" dirty="0" smtClean="0"/>
              <a:t>Como los demás. </a:t>
            </a:r>
          </a:p>
          <a:p>
            <a:pPr algn="ctr"/>
            <a:endParaRPr lang="es-PA" dirty="0"/>
          </a:p>
          <a:p>
            <a:pPr algn="ctr"/>
            <a:r>
              <a:rPr lang="es-PA" dirty="0" smtClean="0"/>
              <a:t>Si al cuidar como un tesoro mi ser </a:t>
            </a:r>
          </a:p>
          <a:p>
            <a:pPr algn="ctr"/>
            <a:r>
              <a:rPr lang="es-PA" dirty="0" smtClean="0"/>
              <a:t>Las noches en llanto ahogas. </a:t>
            </a:r>
          </a:p>
          <a:p>
            <a:pPr algn="ctr"/>
            <a:r>
              <a:rPr lang="es-PA" dirty="0" smtClean="0"/>
              <a:t>Piensa que mañana la meta podré lograr</a:t>
            </a:r>
          </a:p>
          <a:p>
            <a:pPr algn="ctr"/>
            <a:r>
              <a:rPr lang="es-PA" dirty="0" smtClean="0"/>
              <a:t>Y tus lagrimas de alegría serán. </a:t>
            </a:r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10159572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260632" y="1772816"/>
            <a:ext cx="7520940" cy="548640"/>
          </a:xfrm>
        </p:spPr>
        <p:txBody>
          <a:bodyPr/>
          <a:lstStyle/>
          <a:p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7584" y="260648"/>
            <a:ext cx="7520940" cy="4536504"/>
          </a:xfrm>
        </p:spPr>
        <p:txBody>
          <a:bodyPr/>
          <a:lstStyle/>
          <a:p>
            <a:pPr algn="ctr"/>
            <a:r>
              <a:rPr lang="es-PA" dirty="0" smtClean="0"/>
              <a:t>El futuro a nosotros depara, </a:t>
            </a:r>
          </a:p>
          <a:p>
            <a:pPr algn="ctr"/>
            <a:r>
              <a:rPr lang="es-PA" dirty="0" smtClean="0"/>
              <a:t>Leyes y conciencia social.</a:t>
            </a:r>
          </a:p>
          <a:p>
            <a:pPr algn="ctr"/>
            <a:r>
              <a:rPr lang="es-PA" dirty="0" smtClean="0"/>
              <a:t>Lucha por la justicia que </a:t>
            </a:r>
          </a:p>
          <a:p>
            <a:pPr algn="ctr"/>
            <a:r>
              <a:rPr lang="es-PA" dirty="0" smtClean="0"/>
              <a:t>Merecemos todos por igual. </a:t>
            </a:r>
          </a:p>
          <a:p>
            <a:pPr algn="ctr"/>
            <a:endParaRPr lang="es-PA" dirty="0"/>
          </a:p>
          <a:p>
            <a:pPr algn="ctr"/>
            <a:r>
              <a:rPr lang="es-PA" dirty="0" smtClean="0"/>
              <a:t>La Fe montañas mueve </a:t>
            </a:r>
          </a:p>
          <a:p>
            <a:pPr algn="ctr"/>
            <a:r>
              <a:rPr lang="es-PA" dirty="0" smtClean="0"/>
              <a:t>Y aunque caminar, agarrar o hablar </a:t>
            </a:r>
          </a:p>
          <a:p>
            <a:pPr algn="ctr"/>
            <a:r>
              <a:rPr lang="es-PA" dirty="0" smtClean="0"/>
              <a:t>Hoy no puedo. </a:t>
            </a:r>
          </a:p>
          <a:p>
            <a:pPr algn="ctr"/>
            <a:r>
              <a:rPr lang="es-PA" dirty="0" smtClean="0"/>
              <a:t>Mañana un pasito daré </a:t>
            </a:r>
          </a:p>
          <a:p>
            <a:pPr algn="ctr"/>
            <a:r>
              <a:rPr lang="es-PA" dirty="0" smtClean="0"/>
              <a:t>Con cuchara comeré  </a:t>
            </a:r>
          </a:p>
          <a:p>
            <a:pPr algn="ctr"/>
            <a:r>
              <a:rPr lang="es-PA" dirty="0" smtClean="0"/>
              <a:t>Y de mi boca con ayuda de </a:t>
            </a:r>
            <a:r>
              <a:rPr lang="es-PA" dirty="0" err="1" smtClean="0"/>
              <a:t>Díos</a:t>
            </a:r>
            <a:r>
              <a:rPr lang="es-PA" dirty="0" smtClean="0"/>
              <a:t> </a:t>
            </a:r>
          </a:p>
          <a:p>
            <a:pPr algn="ctr"/>
            <a:r>
              <a:rPr lang="es-PA" dirty="0" smtClean="0"/>
              <a:t>MAMÁ TE DIRÉ </a:t>
            </a:r>
          </a:p>
          <a:p>
            <a:pPr algn="ctr"/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10819435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339752" y="3429000"/>
            <a:ext cx="4415419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isometricOffAxis1Lef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8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GRACIAS </a:t>
            </a:r>
            <a:endParaRPr lang="es-ES" sz="8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704304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A" dirty="0" smtClean="0"/>
              <a:t>Objetivos de la </a:t>
            </a:r>
            <a:r>
              <a:rPr lang="es-PA" dirty="0" err="1" smtClean="0"/>
              <a:t>tmf</a:t>
            </a:r>
            <a:endParaRPr lang="es-PA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42132109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540552" y="1052736"/>
            <a:ext cx="7520940" cy="548640"/>
          </a:xfrm>
        </p:spPr>
        <p:txBody>
          <a:bodyPr/>
          <a:lstStyle/>
          <a:p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s-PA" sz="4400" dirty="0" smtClean="0"/>
              <a:t>1-  Equilibrar las estructuras óseas y musculares a nivel </a:t>
            </a:r>
            <a:r>
              <a:rPr lang="es-PA" sz="4400" dirty="0" err="1" smtClean="0"/>
              <a:t>orofacial</a:t>
            </a:r>
            <a:r>
              <a:rPr lang="es-PA" sz="4400" dirty="0" smtClean="0"/>
              <a:t>.</a:t>
            </a:r>
            <a:endParaRPr lang="es-PA" sz="4400" dirty="0"/>
          </a:p>
        </p:txBody>
      </p:sp>
    </p:spTree>
    <p:extLst>
      <p:ext uri="{BB962C8B-B14F-4D97-AF65-F5344CB8AC3E}">
        <p14:creationId xmlns:p14="http://schemas.microsoft.com/office/powerpoint/2010/main" val="13212033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flipV="1">
            <a:off x="-5941168" y="3645024"/>
            <a:ext cx="4392488" cy="720080"/>
          </a:xfrm>
        </p:spPr>
        <p:txBody>
          <a:bodyPr/>
          <a:lstStyle/>
          <a:p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71600" y="836712"/>
            <a:ext cx="7520940" cy="3579849"/>
          </a:xfrm>
        </p:spPr>
        <p:txBody>
          <a:bodyPr>
            <a:normAutofit/>
          </a:bodyPr>
          <a:lstStyle/>
          <a:p>
            <a:r>
              <a:rPr lang="es-PA" sz="4000" dirty="0" smtClean="0"/>
              <a:t>2- Crear nuevos patrones neuromotores de comportamiento hasta llegar a la generalización.</a:t>
            </a:r>
            <a:endParaRPr lang="es-PA" sz="4000" dirty="0"/>
          </a:p>
        </p:txBody>
      </p:sp>
    </p:spTree>
    <p:extLst>
      <p:ext uri="{BB962C8B-B14F-4D97-AF65-F5344CB8AC3E}">
        <p14:creationId xmlns:p14="http://schemas.microsoft.com/office/powerpoint/2010/main" val="39898043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548664" y="404664"/>
            <a:ext cx="7520940" cy="548640"/>
          </a:xfrm>
        </p:spPr>
        <p:txBody>
          <a:bodyPr/>
          <a:lstStyle/>
          <a:p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PA" sz="4400" dirty="0" smtClean="0"/>
              <a:t>3-  Reducir las </a:t>
            </a:r>
            <a:r>
              <a:rPr lang="es-PA" sz="4400" dirty="0" err="1" smtClean="0"/>
              <a:t>parafunciones</a:t>
            </a:r>
            <a:r>
              <a:rPr lang="es-PA" sz="4400" dirty="0" smtClean="0"/>
              <a:t>. </a:t>
            </a:r>
          </a:p>
          <a:p>
            <a:endParaRPr lang="es-PA" sz="4400" dirty="0" smtClean="0"/>
          </a:p>
          <a:p>
            <a:r>
              <a:rPr lang="es-PA" sz="4400" dirty="0" smtClean="0"/>
              <a:t>4- Mejorar la estética.</a:t>
            </a:r>
            <a:endParaRPr lang="es-PA" sz="4400" dirty="0"/>
          </a:p>
        </p:txBody>
      </p:sp>
    </p:spTree>
    <p:extLst>
      <p:ext uri="{BB962C8B-B14F-4D97-AF65-F5344CB8AC3E}">
        <p14:creationId xmlns:p14="http://schemas.microsoft.com/office/powerpoint/2010/main" val="14965193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A" dirty="0" err="1" smtClean="0"/>
              <a:t>Areas</a:t>
            </a:r>
            <a:r>
              <a:rPr lang="es-PA" dirty="0" smtClean="0"/>
              <a:t> de aplicación de la </a:t>
            </a:r>
            <a:r>
              <a:rPr lang="es-PA" dirty="0" err="1" smtClean="0"/>
              <a:t>tmf</a:t>
            </a:r>
            <a:r>
              <a:rPr lang="es-PA" dirty="0" smtClean="0"/>
              <a:t>. </a:t>
            </a:r>
            <a:endParaRPr lang="es-PA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3188686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PA" dirty="0" smtClean="0">
                <a:solidFill>
                  <a:srgbClr val="FF0000"/>
                </a:solidFill>
              </a:rPr>
              <a:t>1 Patologías funcionales</a:t>
            </a:r>
            <a:endParaRPr lang="es-PA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PA" sz="4400" dirty="0" smtClean="0"/>
              <a:t>1-1 Dislalias.</a:t>
            </a:r>
          </a:p>
          <a:p>
            <a:endParaRPr lang="es-PA" sz="4400" dirty="0" smtClean="0"/>
          </a:p>
          <a:p>
            <a:r>
              <a:rPr lang="es-PA" sz="4400" dirty="0" smtClean="0"/>
              <a:t>1-2 Deglución atípica.</a:t>
            </a:r>
            <a:endParaRPr lang="es-PA" sz="4400" dirty="0"/>
          </a:p>
        </p:txBody>
      </p:sp>
    </p:spTree>
    <p:extLst>
      <p:ext uri="{BB962C8B-B14F-4D97-AF65-F5344CB8AC3E}">
        <p14:creationId xmlns:p14="http://schemas.microsoft.com/office/powerpoint/2010/main" val="14635727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ngulos">
  <a:themeElements>
    <a:clrScheme name="Ángulo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Ángulo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Ángulo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93</TotalTime>
  <Words>420</Words>
  <Application>Microsoft Office PowerPoint</Application>
  <PresentationFormat>Presentación en pantalla (4:3)</PresentationFormat>
  <Paragraphs>107</Paragraphs>
  <Slides>34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34</vt:i4>
      </vt:variant>
    </vt:vector>
  </HeadingPairs>
  <TitlesOfParts>
    <vt:vector size="35" baseType="lpstr">
      <vt:lpstr>Ángulos</vt:lpstr>
      <vt:lpstr>TERAPIA mIOFUNCIONAL</vt:lpstr>
      <vt:lpstr>Disciplina que se encarga de:</vt:lpstr>
      <vt:lpstr>Presentación de PowerPoint</vt:lpstr>
      <vt:lpstr>Objetivos de la tmf</vt:lpstr>
      <vt:lpstr>Presentación de PowerPoint</vt:lpstr>
      <vt:lpstr>Presentación de PowerPoint</vt:lpstr>
      <vt:lpstr>Presentación de PowerPoint</vt:lpstr>
      <vt:lpstr>Areas de aplicación de la tmf. </vt:lpstr>
      <vt:lpstr>1 Patologías funcionales</vt:lpstr>
      <vt:lpstr>2 malformaciones faciales  craneales y bucales </vt:lpstr>
      <vt:lpstr>3 patologías neurológicas</vt:lpstr>
      <vt:lpstr>4 SECUELAS QUIRURGICAS DE ACV O TCE</vt:lpstr>
      <vt:lpstr>5 Post intervenciones  en la zona oral</vt:lpstr>
      <vt:lpstr>Presentación de PowerPoint</vt:lpstr>
      <vt:lpstr>Presentación de PowerPoint</vt:lpstr>
      <vt:lpstr>10 niños con características autistas. </vt:lpstr>
      <vt:lpstr>recursos</vt:lpstr>
      <vt:lpstr>Materiales para usar la tmf</vt:lpstr>
      <vt:lpstr>Presentación de PowerPoint</vt:lpstr>
      <vt:lpstr>Presentación de PowerPoint</vt:lpstr>
      <vt:lpstr>Exploración </vt:lpstr>
      <vt:lpstr>Presentación de PowerPoint</vt:lpstr>
      <vt:lpstr>Protocolo de exploración orofacial propone observar. </vt:lpstr>
      <vt:lpstr>Presentación de PowerPoint</vt:lpstr>
      <vt:lpstr>Presentación de PowerPoint</vt:lpstr>
      <vt:lpstr>Rehabilitación m.f. con pacientes con características del espectro autista.</vt:lpstr>
      <vt:lpstr>Presentación de PowerPoint</vt:lpstr>
      <vt:lpstr>MEMORIA MUSCULAR ARTICULATORIA.</vt:lpstr>
      <vt:lpstr>Presentación de PowerPoint</vt:lpstr>
      <vt:lpstr>Presentación de PowerPoint</vt:lpstr>
      <vt:lpstr>taller</vt:lpstr>
      <vt:lpstr>Caminemos juntos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meduca</dc:creator>
  <cp:lastModifiedBy>meduca</cp:lastModifiedBy>
  <cp:revision>15</cp:revision>
  <dcterms:created xsi:type="dcterms:W3CDTF">2011-09-29T03:09:43Z</dcterms:created>
  <dcterms:modified xsi:type="dcterms:W3CDTF">2011-09-30T03:08:37Z</dcterms:modified>
</cp:coreProperties>
</file>