
<file path=[Content_Types].xml><?xml version="1.0" encoding="utf-8"?>
<Types xmlns="http://schemas.openxmlformats.org/package/2006/content-types">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notesSlides/notesSlide14.xml" ContentType="application/vnd.openxmlformats-officedocument.presentationml.notesSlide+xml"/>
  <Override PartName="/docProps/custom.xml" ContentType="application/vnd.openxmlformats-officedocument.custom-properties+xml"/>
  <Override PartName="/ppt/diagrams/layout3.xml" ContentType="application/vnd.openxmlformats-officedocument.drawingml.diagramLayout+xml"/>
  <Override PartName="/ppt/diagrams/data4.xml" ContentType="application/vnd.openxmlformats-officedocument.drawingml.diagramData+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colors6.xml" ContentType="application/vnd.openxmlformats-officedocument.drawingml.diagramColors+xml"/>
  <Override PartName="/ppt/diagrams/drawing7.xml" ContentType="application/vnd.ms-office.drawingml.diagramDrawing+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notesSlides/notesSlide13.xml" ContentType="application/vnd.openxmlformats-officedocument.presentationml.notesSlide+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notesSlides/notesSlide8.xml" ContentType="application/vnd.openxmlformats-officedocument.presentationml.notesSlide+xml"/>
  <Override PartName="/ppt/notesSlides/notesSlide11.xml" ContentType="application/vnd.openxmlformats-officedocument.presentationml.notesSlide+xml"/>
  <Default Extension="gif" ContentType="image/gif"/>
  <Override PartName="/ppt/diagrams/colors7.xml" ContentType="application/vnd.openxmlformats-officedocument.drawingml.diagramColors+xml"/>
  <Override PartName="/ppt/diagrams/drawing8.xml" ContentType="application/vnd.ms-office.drawingml.diagramDrawing+xml"/>
  <Override PartName="/ppt/notesSlides/notesSlide20.xml" ContentType="application/vnd.openxmlformats-officedocument.presentationml.notesSlide+xml"/>
  <Override PartName="/ppt/diagrams/data3.xml" ContentType="application/vnd.openxmlformats-officedocument.drawingml.diagramData+xml"/>
  <Override PartName="/ppt/notesSlides/notesSlide6.xml" ContentType="application/vnd.openxmlformats-officedocument.presentationml.notesSlide+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slides/slide8.xml" ContentType="application/vnd.openxmlformats-officedocument.presentationml.slide+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78" r:id="rId3"/>
    <p:sldId id="260" r:id="rId4"/>
    <p:sldId id="267" r:id="rId5"/>
    <p:sldId id="277" r:id="rId6"/>
    <p:sldId id="265" r:id="rId7"/>
    <p:sldId id="274" r:id="rId8"/>
    <p:sldId id="279" r:id="rId9"/>
    <p:sldId id="285" r:id="rId10"/>
    <p:sldId id="280" r:id="rId11"/>
    <p:sldId id="284" r:id="rId12"/>
    <p:sldId id="281" r:id="rId13"/>
    <p:sldId id="283" r:id="rId14"/>
    <p:sldId id="269" r:id="rId15"/>
    <p:sldId id="264" r:id="rId16"/>
    <p:sldId id="276" r:id="rId17"/>
    <p:sldId id="286" r:id="rId18"/>
    <p:sldId id="271" r:id="rId19"/>
    <p:sldId id="287" r:id="rId20"/>
    <p:sldId id="288" r:id="rId21"/>
    <p:sldId id="258" r:id="rId22"/>
    <p:sldId id="262"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113663"/>
    <a:srgbClr val="6600CC"/>
    <a:srgbClr val="6600FF"/>
    <a:srgbClr val="000000"/>
    <a:srgbClr val="FFFFFF"/>
    <a:srgbClr val="A3C5EF"/>
    <a:srgbClr val="D2E3F7"/>
    <a:srgbClr val="DDDDDD"/>
    <a:srgbClr val="B2B2B2"/>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51" autoAdjust="0"/>
    <p:restoredTop sz="75424" autoAdjust="0"/>
  </p:normalViewPr>
  <p:slideViewPr>
    <p:cSldViewPr>
      <p:cViewPr>
        <p:scale>
          <a:sx n="57" d="100"/>
          <a:sy n="57" d="100"/>
        </p:scale>
        <p:origin x="-2580" y="-28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61020E-CD3D-46F8-A40B-BE8C27CD165E}" type="doc">
      <dgm:prSet loTypeId="urn:microsoft.com/office/officeart/2005/8/layout/chevron2" loCatId="list" qsTypeId="urn:microsoft.com/office/officeart/2005/8/quickstyle/simple1" qsCatId="simple" csTypeId="urn:microsoft.com/office/officeart/2005/8/colors/accent2_1" csCatId="accent2" phldr="1"/>
      <dgm:spPr/>
      <dgm:t>
        <a:bodyPr/>
        <a:lstStyle/>
        <a:p>
          <a:endParaRPr lang="en-US"/>
        </a:p>
      </dgm:t>
    </dgm:pt>
    <dgm:pt modelId="{A3B9A2F8-6C62-4C20-9755-CD1462036DE0}">
      <dgm:prSet phldrT="[Text]"/>
      <dgm:spPr/>
      <dgm:t>
        <a:bodyPr/>
        <a:lstStyle/>
        <a:p>
          <a:r>
            <a:rPr lang="es-PA" dirty="0" smtClean="0"/>
            <a:t>1</a:t>
          </a:r>
          <a:endParaRPr lang="en-US" dirty="0"/>
        </a:p>
      </dgm:t>
    </dgm:pt>
    <dgm:pt modelId="{C4CBC9B7-BD02-4555-B4D1-BE2B66FC6147}" type="parTrans" cxnId="{43BEF4B6-E8E9-42D9-BF3C-FF4DE248E8E9}">
      <dgm:prSet/>
      <dgm:spPr/>
      <dgm:t>
        <a:bodyPr/>
        <a:lstStyle/>
        <a:p>
          <a:endParaRPr lang="en-US"/>
        </a:p>
      </dgm:t>
    </dgm:pt>
    <dgm:pt modelId="{70C55962-D30C-4C67-92F1-60DD1D40CEFF}" type="sibTrans" cxnId="{43BEF4B6-E8E9-42D9-BF3C-FF4DE248E8E9}">
      <dgm:prSet/>
      <dgm:spPr/>
      <dgm:t>
        <a:bodyPr/>
        <a:lstStyle/>
        <a:p>
          <a:endParaRPr lang="en-US"/>
        </a:p>
      </dgm:t>
    </dgm:pt>
    <dgm:pt modelId="{4BF4C419-5676-4F8C-B066-BE659CBD7EBB}">
      <dgm:prSet phldrT="[Text]"/>
      <dgm:spPr/>
      <dgm:t>
        <a:bodyPr/>
        <a:lstStyle/>
        <a:p>
          <a:r>
            <a:rPr lang="es-PA" dirty="0" smtClean="0"/>
            <a:t>Definición de Autismo</a:t>
          </a:r>
          <a:endParaRPr lang="en-US" dirty="0"/>
        </a:p>
      </dgm:t>
    </dgm:pt>
    <dgm:pt modelId="{B8C0DA9F-7B3A-471F-863E-07C4ADA5A545}" type="parTrans" cxnId="{7E06396B-C162-4E63-9A73-C333BECC3958}">
      <dgm:prSet/>
      <dgm:spPr/>
      <dgm:t>
        <a:bodyPr/>
        <a:lstStyle/>
        <a:p>
          <a:endParaRPr lang="en-US"/>
        </a:p>
      </dgm:t>
    </dgm:pt>
    <dgm:pt modelId="{564A7C43-F1BB-4CB8-818F-7B48670E3C77}" type="sibTrans" cxnId="{7E06396B-C162-4E63-9A73-C333BECC3958}">
      <dgm:prSet/>
      <dgm:spPr/>
      <dgm:t>
        <a:bodyPr/>
        <a:lstStyle/>
        <a:p>
          <a:endParaRPr lang="en-US"/>
        </a:p>
      </dgm:t>
    </dgm:pt>
    <dgm:pt modelId="{B35EA672-E7FC-453E-92CC-6FB8507A22BA}">
      <dgm:prSet phldrT="[Text]"/>
      <dgm:spPr/>
      <dgm:t>
        <a:bodyPr/>
        <a:lstStyle/>
        <a:p>
          <a:r>
            <a:rPr lang="es-PA" dirty="0" smtClean="0"/>
            <a:t>Prevalencia de Déficits Sensoriales</a:t>
          </a:r>
          <a:endParaRPr lang="en-US" dirty="0"/>
        </a:p>
      </dgm:t>
    </dgm:pt>
    <dgm:pt modelId="{A3363B39-260B-49D2-9402-ABB47BAAFA04}" type="parTrans" cxnId="{E56CA353-E05E-4C00-A159-C1A6280899CE}">
      <dgm:prSet/>
      <dgm:spPr/>
      <dgm:t>
        <a:bodyPr/>
        <a:lstStyle/>
        <a:p>
          <a:endParaRPr lang="en-US"/>
        </a:p>
      </dgm:t>
    </dgm:pt>
    <dgm:pt modelId="{FB835761-05CD-47C0-AB21-712ABF2397B1}" type="sibTrans" cxnId="{E56CA353-E05E-4C00-A159-C1A6280899CE}">
      <dgm:prSet/>
      <dgm:spPr/>
      <dgm:t>
        <a:bodyPr/>
        <a:lstStyle/>
        <a:p>
          <a:endParaRPr lang="en-US"/>
        </a:p>
      </dgm:t>
    </dgm:pt>
    <dgm:pt modelId="{F89CCAA1-B2E5-46BF-8866-3A6C601F8549}">
      <dgm:prSet phldrT="[Text]"/>
      <dgm:spPr/>
      <dgm:t>
        <a:bodyPr/>
        <a:lstStyle/>
        <a:p>
          <a:r>
            <a:rPr lang="es-PA" dirty="0" smtClean="0"/>
            <a:t>2</a:t>
          </a:r>
          <a:endParaRPr lang="en-US" dirty="0"/>
        </a:p>
      </dgm:t>
    </dgm:pt>
    <dgm:pt modelId="{879286D1-F69D-4007-8939-F5F6BC30995A}" type="parTrans" cxnId="{20695A7E-1CB7-47C2-A7DB-8629374E3D4E}">
      <dgm:prSet/>
      <dgm:spPr/>
      <dgm:t>
        <a:bodyPr/>
        <a:lstStyle/>
        <a:p>
          <a:endParaRPr lang="en-US"/>
        </a:p>
      </dgm:t>
    </dgm:pt>
    <dgm:pt modelId="{16CB4215-6826-4598-92E6-AA8D58CD5EBC}" type="sibTrans" cxnId="{20695A7E-1CB7-47C2-A7DB-8629374E3D4E}">
      <dgm:prSet/>
      <dgm:spPr/>
      <dgm:t>
        <a:bodyPr/>
        <a:lstStyle/>
        <a:p>
          <a:endParaRPr lang="en-US"/>
        </a:p>
      </dgm:t>
    </dgm:pt>
    <dgm:pt modelId="{45248443-4A54-4EA0-ACAB-565FF6275566}">
      <dgm:prSet phldrT="[Text]"/>
      <dgm:spPr/>
      <dgm:t>
        <a:bodyPr/>
        <a:lstStyle/>
        <a:p>
          <a:r>
            <a:rPr lang="es-PA" dirty="0" smtClean="0"/>
            <a:t>¿Qué es Integración Sensorial? </a:t>
          </a:r>
          <a:endParaRPr lang="en-US" dirty="0"/>
        </a:p>
      </dgm:t>
    </dgm:pt>
    <dgm:pt modelId="{9B4B89CB-13A8-4DE9-B1BC-691BD16328F8}" type="parTrans" cxnId="{43FB2298-257F-480E-830A-F377F413B75F}">
      <dgm:prSet/>
      <dgm:spPr/>
      <dgm:t>
        <a:bodyPr/>
        <a:lstStyle/>
        <a:p>
          <a:endParaRPr lang="en-US"/>
        </a:p>
      </dgm:t>
    </dgm:pt>
    <dgm:pt modelId="{9B4AC55C-CD6B-4613-8DE9-B377420BE156}" type="sibTrans" cxnId="{43FB2298-257F-480E-830A-F377F413B75F}">
      <dgm:prSet/>
      <dgm:spPr/>
      <dgm:t>
        <a:bodyPr/>
        <a:lstStyle/>
        <a:p>
          <a:endParaRPr lang="en-US"/>
        </a:p>
      </dgm:t>
    </dgm:pt>
    <dgm:pt modelId="{9830FBDE-4CBB-4284-B86B-DC93B9FC57C7}">
      <dgm:prSet phldrT="[Text]"/>
      <dgm:spPr/>
      <dgm:t>
        <a:bodyPr/>
        <a:lstStyle/>
        <a:p>
          <a:r>
            <a:rPr lang="es-PA" dirty="0" smtClean="0"/>
            <a:t>3</a:t>
          </a:r>
          <a:endParaRPr lang="en-US" dirty="0"/>
        </a:p>
      </dgm:t>
    </dgm:pt>
    <dgm:pt modelId="{C6029111-DFBA-4EEA-82FE-14A20964E2A3}" type="parTrans" cxnId="{351B652C-14DD-45CF-845C-981782F0299B}">
      <dgm:prSet/>
      <dgm:spPr/>
      <dgm:t>
        <a:bodyPr/>
        <a:lstStyle/>
        <a:p>
          <a:endParaRPr lang="en-US"/>
        </a:p>
      </dgm:t>
    </dgm:pt>
    <dgm:pt modelId="{C2E28EEB-5921-47FB-8695-3135869E93E6}" type="sibTrans" cxnId="{351B652C-14DD-45CF-845C-981782F0299B}">
      <dgm:prSet/>
      <dgm:spPr/>
      <dgm:t>
        <a:bodyPr/>
        <a:lstStyle/>
        <a:p>
          <a:endParaRPr lang="en-US"/>
        </a:p>
      </dgm:t>
    </dgm:pt>
    <dgm:pt modelId="{928CCB36-0CCC-4BF4-ADEA-E1AF579162C9}">
      <dgm:prSet phldrT="[Text]"/>
      <dgm:spPr/>
      <dgm:t>
        <a:bodyPr/>
        <a:lstStyle/>
        <a:p>
          <a:r>
            <a:rPr lang="es-PA" dirty="0" smtClean="0"/>
            <a:t>Terapia de Integración Sensorial para personas con </a:t>
          </a:r>
          <a:r>
            <a:rPr lang="es-PA" dirty="0" err="1" smtClean="0"/>
            <a:t>TGD</a:t>
          </a:r>
          <a:r>
            <a:rPr lang="es-PA" dirty="0" smtClean="0"/>
            <a:t> o TEA </a:t>
          </a:r>
          <a:endParaRPr lang="en-US" dirty="0"/>
        </a:p>
      </dgm:t>
    </dgm:pt>
    <dgm:pt modelId="{E138FF5A-AA84-46CC-AC21-3DA6EA6CE27D}" type="parTrans" cxnId="{449B2EEE-77D8-480B-B83D-4F8BC4535E18}">
      <dgm:prSet/>
      <dgm:spPr/>
      <dgm:t>
        <a:bodyPr/>
        <a:lstStyle/>
        <a:p>
          <a:endParaRPr lang="en-US"/>
        </a:p>
      </dgm:t>
    </dgm:pt>
    <dgm:pt modelId="{CC9B441E-FFCA-46D6-AC5E-2C358BB5089E}" type="sibTrans" cxnId="{449B2EEE-77D8-480B-B83D-4F8BC4535E18}">
      <dgm:prSet/>
      <dgm:spPr/>
      <dgm:t>
        <a:bodyPr/>
        <a:lstStyle/>
        <a:p>
          <a:endParaRPr lang="en-US"/>
        </a:p>
      </dgm:t>
    </dgm:pt>
    <dgm:pt modelId="{B58639E2-76F4-4A81-98B2-F1EBFCF537ED}">
      <dgm:prSet phldrT="[Text]"/>
      <dgm:spPr/>
      <dgm:t>
        <a:bodyPr/>
        <a:lstStyle/>
        <a:p>
          <a:r>
            <a:rPr lang="es-PA" dirty="0" smtClean="0"/>
            <a:t>Investigaciones de eficacia</a:t>
          </a:r>
          <a:endParaRPr lang="en-US" dirty="0"/>
        </a:p>
      </dgm:t>
    </dgm:pt>
    <dgm:pt modelId="{7B650077-D024-4ECC-B88E-DCD69EC2B51F}" type="parTrans" cxnId="{66866587-5B4B-4F4A-8983-3E69F682E57E}">
      <dgm:prSet/>
      <dgm:spPr/>
      <dgm:t>
        <a:bodyPr/>
        <a:lstStyle/>
        <a:p>
          <a:endParaRPr lang="en-US"/>
        </a:p>
      </dgm:t>
    </dgm:pt>
    <dgm:pt modelId="{FA32BD4B-FD3E-4023-8C7E-AD1EB0714B87}" type="sibTrans" cxnId="{66866587-5B4B-4F4A-8983-3E69F682E57E}">
      <dgm:prSet/>
      <dgm:spPr/>
      <dgm:t>
        <a:bodyPr/>
        <a:lstStyle/>
        <a:p>
          <a:endParaRPr lang="en-US"/>
        </a:p>
      </dgm:t>
    </dgm:pt>
    <dgm:pt modelId="{B14A4B4C-1A7A-4369-AC16-89CE213762F1}">
      <dgm:prSet phldrT="[Text]"/>
      <dgm:spPr/>
      <dgm:t>
        <a:bodyPr/>
        <a:lstStyle/>
        <a:p>
          <a:r>
            <a:rPr lang="es-PA" dirty="0" smtClean="0"/>
            <a:t>4</a:t>
          </a:r>
          <a:endParaRPr lang="en-US" dirty="0"/>
        </a:p>
      </dgm:t>
    </dgm:pt>
    <dgm:pt modelId="{0D2694AE-ECD5-4EB5-B1E6-170CE8D740A4}" type="parTrans" cxnId="{8B738F8A-C84F-4291-8C13-A3F1A43AAB00}">
      <dgm:prSet/>
      <dgm:spPr/>
      <dgm:t>
        <a:bodyPr/>
        <a:lstStyle/>
        <a:p>
          <a:endParaRPr lang="en-US"/>
        </a:p>
      </dgm:t>
    </dgm:pt>
    <dgm:pt modelId="{FF42F0F4-996A-4120-9F1F-66C93499E38F}" type="sibTrans" cxnId="{8B738F8A-C84F-4291-8C13-A3F1A43AAB00}">
      <dgm:prSet/>
      <dgm:spPr/>
      <dgm:t>
        <a:bodyPr/>
        <a:lstStyle/>
        <a:p>
          <a:endParaRPr lang="en-US"/>
        </a:p>
      </dgm:t>
    </dgm:pt>
    <dgm:pt modelId="{057317F1-56FE-4082-81F3-93CB2825C863}">
      <dgm:prSet phldrT="[Text]"/>
      <dgm:spPr/>
      <dgm:t>
        <a:bodyPr/>
        <a:lstStyle/>
        <a:p>
          <a:r>
            <a:rPr lang="es-PA" dirty="0" smtClean="0"/>
            <a:t>Recomendaciones </a:t>
          </a:r>
          <a:endParaRPr lang="en-US" dirty="0"/>
        </a:p>
      </dgm:t>
    </dgm:pt>
    <dgm:pt modelId="{98AD2C82-C2FC-44EB-93CC-69F7C585767C}" type="parTrans" cxnId="{6B481719-0BF7-4382-BA81-C5142AC0A134}">
      <dgm:prSet/>
      <dgm:spPr/>
      <dgm:t>
        <a:bodyPr/>
        <a:lstStyle/>
        <a:p>
          <a:endParaRPr lang="en-US"/>
        </a:p>
      </dgm:t>
    </dgm:pt>
    <dgm:pt modelId="{1324D12B-1F7C-4D3E-80B2-735873B249B0}" type="sibTrans" cxnId="{6B481719-0BF7-4382-BA81-C5142AC0A134}">
      <dgm:prSet/>
      <dgm:spPr/>
      <dgm:t>
        <a:bodyPr/>
        <a:lstStyle/>
        <a:p>
          <a:endParaRPr lang="en-US"/>
        </a:p>
      </dgm:t>
    </dgm:pt>
    <dgm:pt modelId="{707A92E6-1D2D-4F65-9FCA-2227149BB62C}">
      <dgm:prSet phldrT="[Text]"/>
      <dgm:spPr/>
      <dgm:t>
        <a:bodyPr/>
        <a:lstStyle/>
        <a:p>
          <a:r>
            <a:rPr lang="es-PA" dirty="0" smtClean="0"/>
            <a:t>Referencias</a:t>
          </a:r>
          <a:endParaRPr lang="en-US" dirty="0"/>
        </a:p>
      </dgm:t>
    </dgm:pt>
    <dgm:pt modelId="{655FE121-23B7-4003-A75E-7057DE0F6466}" type="parTrans" cxnId="{CE9390CF-93D6-4E1F-9A0B-4E6B8A696CB4}">
      <dgm:prSet/>
      <dgm:spPr/>
      <dgm:t>
        <a:bodyPr/>
        <a:lstStyle/>
        <a:p>
          <a:endParaRPr lang="en-US"/>
        </a:p>
      </dgm:t>
    </dgm:pt>
    <dgm:pt modelId="{F75B5A5D-1080-4FA7-8A3F-75647D357BEA}" type="sibTrans" cxnId="{CE9390CF-93D6-4E1F-9A0B-4E6B8A696CB4}">
      <dgm:prSet/>
      <dgm:spPr/>
      <dgm:t>
        <a:bodyPr/>
        <a:lstStyle/>
        <a:p>
          <a:endParaRPr lang="en-US"/>
        </a:p>
      </dgm:t>
    </dgm:pt>
    <dgm:pt modelId="{49A5B8C3-6C8A-4777-A9D5-F481B8FACD46}" type="pres">
      <dgm:prSet presAssocID="{5861020E-CD3D-46F8-A40B-BE8C27CD165E}" presName="linearFlow" presStyleCnt="0">
        <dgm:presLayoutVars>
          <dgm:dir/>
          <dgm:animLvl val="lvl"/>
          <dgm:resizeHandles val="exact"/>
        </dgm:presLayoutVars>
      </dgm:prSet>
      <dgm:spPr/>
      <dgm:t>
        <a:bodyPr/>
        <a:lstStyle/>
        <a:p>
          <a:endParaRPr lang="es-PA"/>
        </a:p>
      </dgm:t>
    </dgm:pt>
    <dgm:pt modelId="{8E365FC7-5888-4434-94AF-A5BD8FD8A6D7}" type="pres">
      <dgm:prSet presAssocID="{A3B9A2F8-6C62-4C20-9755-CD1462036DE0}" presName="composite" presStyleCnt="0"/>
      <dgm:spPr/>
    </dgm:pt>
    <dgm:pt modelId="{CAFFBC0E-638C-45D7-BD3D-9CCD9847BD5B}" type="pres">
      <dgm:prSet presAssocID="{A3B9A2F8-6C62-4C20-9755-CD1462036DE0}" presName="parentText" presStyleLbl="alignNode1" presStyleIdx="0" presStyleCnt="4">
        <dgm:presLayoutVars>
          <dgm:chMax val="1"/>
          <dgm:bulletEnabled val="1"/>
        </dgm:presLayoutVars>
      </dgm:prSet>
      <dgm:spPr/>
      <dgm:t>
        <a:bodyPr/>
        <a:lstStyle/>
        <a:p>
          <a:endParaRPr lang="es-PA"/>
        </a:p>
      </dgm:t>
    </dgm:pt>
    <dgm:pt modelId="{816CB7B9-B905-4AA6-B804-F4832C66A0B3}" type="pres">
      <dgm:prSet presAssocID="{A3B9A2F8-6C62-4C20-9755-CD1462036DE0}" presName="descendantText" presStyleLbl="alignAcc1" presStyleIdx="0" presStyleCnt="4">
        <dgm:presLayoutVars>
          <dgm:bulletEnabled val="1"/>
        </dgm:presLayoutVars>
      </dgm:prSet>
      <dgm:spPr/>
      <dgm:t>
        <a:bodyPr/>
        <a:lstStyle/>
        <a:p>
          <a:endParaRPr lang="en-US"/>
        </a:p>
      </dgm:t>
    </dgm:pt>
    <dgm:pt modelId="{FA83237F-D6C3-404A-896A-5EA29A7AE1FB}" type="pres">
      <dgm:prSet presAssocID="{70C55962-D30C-4C67-92F1-60DD1D40CEFF}" presName="sp" presStyleCnt="0"/>
      <dgm:spPr/>
    </dgm:pt>
    <dgm:pt modelId="{2645395C-F7C8-48DD-8AA5-A882F394F881}" type="pres">
      <dgm:prSet presAssocID="{F89CCAA1-B2E5-46BF-8866-3A6C601F8549}" presName="composite" presStyleCnt="0"/>
      <dgm:spPr/>
    </dgm:pt>
    <dgm:pt modelId="{A79FECDD-E919-4E78-A198-F3B0D7ECBE45}" type="pres">
      <dgm:prSet presAssocID="{F89CCAA1-B2E5-46BF-8866-3A6C601F8549}" presName="parentText" presStyleLbl="alignNode1" presStyleIdx="1" presStyleCnt="4">
        <dgm:presLayoutVars>
          <dgm:chMax val="1"/>
          <dgm:bulletEnabled val="1"/>
        </dgm:presLayoutVars>
      </dgm:prSet>
      <dgm:spPr/>
      <dgm:t>
        <a:bodyPr/>
        <a:lstStyle/>
        <a:p>
          <a:endParaRPr lang="es-PA"/>
        </a:p>
      </dgm:t>
    </dgm:pt>
    <dgm:pt modelId="{5A2473FD-C94F-41D0-9F9B-E1C0B13FFBE8}" type="pres">
      <dgm:prSet presAssocID="{F89CCAA1-B2E5-46BF-8866-3A6C601F8549}" presName="descendantText" presStyleLbl="alignAcc1" presStyleIdx="1" presStyleCnt="4">
        <dgm:presLayoutVars>
          <dgm:bulletEnabled val="1"/>
        </dgm:presLayoutVars>
      </dgm:prSet>
      <dgm:spPr/>
      <dgm:t>
        <a:bodyPr/>
        <a:lstStyle/>
        <a:p>
          <a:endParaRPr lang="en-US"/>
        </a:p>
      </dgm:t>
    </dgm:pt>
    <dgm:pt modelId="{66E32D9C-13EE-416E-90B2-0F12CAE27E2B}" type="pres">
      <dgm:prSet presAssocID="{16CB4215-6826-4598-92E6-AA8D58CD5EBC}" presName="sp" presStyleCnt="0"/>
      <dgm:spPr/>
    </dgm:pt>
    <dgm:pt modelId="{88FC4301-4726-468C-B786-F301D9CCA572}" type="pres">
      <dgm:prSet presAssocID="{9830FBDE-4CBB-4284-B86B-DC93B9FC57C7}" presName="composite" presStyleCnt="0"/>
      <dgm:spPr/>
    </dgm:pt>
    <dgm:pt modelId="{7D5FAEEA-03D6-4343-A3F5-6546ED8D87FD}" type="pres">
      <dgm:prSet presAssocID="{9830FBDE-4CBB-4284-B86B-DC93B9FC57C7}" presName="parentText" presStyleLbl="alignNode1" presStyleIdx="2" presStyleCnt="4">
        <dgm:presLayoutVars>
          <dgm:chMax val="1"/>
          <dgm:bulletEnabled val="1"/>
        </dgm:presLayoutVars>
      </dgm:prSet>
      <dgm:spPr/>
      <dgm:t>
        <a:bodyPr/>
        <a:lstStyle/>
        <a:p>
          <a:endParaRPr lang="es-PA"/>
        </a:p>
      </dgm:t>
    </dgm:pt>
    <dgm:pt modelId="{D484793C-ECD7-45FC-B718-57E21FD439BF}" type="pres">
      <dgm:prSet presAssocID="{9830FBDE-4CBB-4284-B86B-DC93B9FC57C7}" presName="descendantText" presStyleLbl="alignAcc1" presStyleIdx="2" presStyleCnt="4">
        <dgm:presLayoutVars>
          <dgm:bulletEnabled val="1"/>
        </dgm:presLayoutVars>
      </dgm:prSet>
      <dgm:spPr/>
      <dgm:t>
        <a:bodyPr/>
        <a:lstStyle/>
        <a:p>
          <a:endParaRPr lang="en-US"/>
        </a:p>
      </dgm:t>
    </dgm:pt>
    <dgm:pt modelId="{D7970F65-9523-49FE-B58C-C6BEC885A8C6}" type="pres">
      <dgm:prSet presAssocID="{C2E28EEB-5921-47FB-8695-3135869E93E6}" presName="sp" presStyleCnt="0"/>
      <dgm:spPr/>
    </dgm:pt>
    <dgm:pt modelId="{99927BED-0377-4CD2-B804-D55CD99BDE9C}" type="pres">
      <dgm:prSet presAssocID="{B14A4B4C-1A7A-4369-AC16-89CE213762F1}" presName="composite" presStyleCnt="0"/>
      <dgm:spPr/>
    </dgm:pt>
    <dgm:pt modelId="{A1A142F3-8A83-4F62-8558-CB4DAAC6F449}" type="pres">
      <dgm:prSet presAssocID="{B14A4B4C-1A7A-4369-AC16-89CE213762F1}" presName="parentText" presStyleLbl="alignNode1" presStyleIdx="3" presStyleCnt="4">
        <dgm:presLayoutVars>
          <dgm:chMax val="1"/>
          <dgm:bulletEnabled val="1"/>
        </dgm:presLayoutVars>
      </dgm:prSet>
      <dgm:spPr/>
      <dgm:t>
        <a:bodyPr/>
        <a:lstStyle/>
        <a:p>
          <a:endParaRPr lang="en-US"/>
        </a:p>
      </dgm:t>
    </dgm:pt>
    <dgm:pt modelId="{E13F2729-3801-44AA-986B-F54398B8BEF0}" type="pres">
      <dgm:prSet presAssocID="{B14A4B4C-1A7A-4369-AC16-89CE213762F1}" presName="descendantText" presStyleLbl="alignAcc1" presStyleIdx="3" presStyleCnt="4">
        <dgm:presLayoutVars>
          <dgm:bulletEnabled val="1"/>
        </dgm:presLayoutVars>
      </dgm:prSet>
      <dgm:spPr/>
      <dgm:t>
        <a:bodyPr/>
        <a:lstStyle/>
        <a:p>
          <a:endParaRPr lang="en-US"/>
        </a:p>
      </dgm:t>
    </dgm:pt>
  </dgm:ptLst>
  <dgm:cxnLst>
    <dgm:cxn modelId="{617968BF-C265-454A-8C3F-E6CEFE9C0CE7}" type="presOf" srcId="{B14A4B4C-1A7A-4369-AC16-89CE213762F1}" destId="{A1A142F3-8A83-4F62-8558-CB4DAAC6F449}" srcOrd="0" destOrd="0" presId="urn:microsoft.com/office/officeart/2005/8/layout/chevron2"/>
    <dgm:cxn modelId="{CE9390CF-93D6-4E1F-9A0B-4E6B8A696CB4}" srcId="{B14A4B4C-1A7A-4369-AC16-89CE213762F1}" destId="{707A92E6-1D2D-4F65-9FCA-2227149BB62C}" srcOrd="1" destOrd="0" parTransId="{655FE121-23B7-4003-A75E-7057DE0F6466}" sibTransId="{F75B5A5D-1080-4FA7-8A3F-75647D357BEA}"/>
    <dgm:cxn modelId="{E508C412-856D-4BA8-B46E-41BFA6A272F4}" type="presOf" srcId="{4BF4C419-5676-4F8C-B066-BE659CBD7EBB}" destId="{816CB7B9-B905-4AA6-B804-F4832C66A0B3}" srcOrd="0" destOrd="0" presId="urn:microsoft.com/office/officeart/2005/8/layout/chevron2"/>
    <dgm:cxn modelId="{351B652C-14DD-45CF-845C-981782F0299B}" srcId="{5861020E-CD3D-46F8-A40B-BE8C27CD165E}" destId="{9830FBDE-4CBB-4284-B86B-DC93B9FC57C7}" srcOrd="2" destOrd="0" parTransId="{C6029111-DFBA-4EEA-82FE-14A20964E2A3}" sibTransId="{C2E28EEB-5921-47FB-8695-3135869E93E6}"/>
    <dgm:cxn modelId="{E6A9A00D-5AE1-4FC6-B4FF-3DDF52D53A09}" type="presOf" srcId="{9830FBDE-4CBB-4284-B86B-DC93B9FC57C7}" destId="{7D5FAEEA-03D6-4343-A3F5-6546ED8D87FD}" srcOrd="0" destOrd="0" presId="urn:microsoft.com/office/officeart/2005/8/layout/chevron2"/>
    <dgm:cxn modelId="{7E06396B-C162-4E63-9A73-C333BECC3958}" srcId="{A3B9A2F8-6C62-4C20-9755-CD1462036DE0}" destId="{4BF4C419-5676-4F8C-B066-BE659CBD7EBB}" srcOrd="0" destOrd="0" parTransId="{B8C0DA9F-7B3A-471F-863E-07C4ADA5A545}" sibTransId="{564A7C43-F1BB-4CB8-818F-7B48670E3C77}"/>
    <dgm:cxn modelId="{7CCB564C-2681-4554-8A17-E6D3D7746359}" type="presOf" srcId="{A3B9A2F8-6C62-4C20-9755-CD1462036DE0}" destId="{CAFFBC0E-638C-45D7-BD3D-9CCD9847BD5B}" srcOrd="0" destOrd="0" presId="urn:microsoft.com/office/officeart/2005/8/layout/chevron2"/>
    <dgm:cxn modelId="{43FB2298-257F-480E-830A-F377F413B75F}" srcId="{F89CCAA1-B2E5-46BF-8866-3A6C601F8549}" destId="{45248443-4A54-4EA0-ACAB-565FF6275566}" srcOrd="0" destOrd="0" parTransId="{9B4B89CB-13A8-4DE9-B1BC-691BD16328F8}" sibTransId="{9B4AC55C-CD6B-4613-8DE9-B377420BE156}"/>
    <dgm:cxn modelId="{43BEF4B6-E8E9-42D9-BF3C-FF4DE248E8E9}" srcId="{5861020E-CD3D-46F8-A40B-BE8C27CD165E}" destId="{A3B9A2F8-6C62-4C20-9755-CD1462036DE0}" srcOrd="0" destOrd="0" parTransId="{C4CBC9B7-BD02-4555-B4D1-BE2B66FC6147}" sibTransId="{70C55962-D30C-4C67-92F1-60DD1D40CEFF}"/>
    <dgm:cxn modelId="{4EBBF770-6681-43C3-AF6C-048A6A471009}" type="presOf" srcId="{707A92E6-1D2D-4F65-9FCA-2227149BB62C}" destId="{E13F2729-3801-44AA-986B-F54398B8BEF0}" srcOrd="0" destOrd="1" presId="urn:microsoft.com/office/officeart/2005/8/layout/chevron2"/>
    <dgm:cxn modelId="{66866587-5B4B-4F4A-8983-3E69F682E57E}" srcId="{9830FBDE-4CBB-4284-B86B-DC93B9FC57C7}" destId="{B58639E2-76F4-4A81-98B2-F1EBFCF537ED}" srcOrd="1" destOrd="0" parTransId="{7B650077-D024-4ECC-B88E-DCD69EC2B51F}" sibTransId="{FA32BD4B-FD3E-4023-8C7E-AD1EB0714B87}"/>
    <dgm:cxn modelId="{E56CA353-E05E-4C00-A159-C1A6280899CE}" srcId="{A3B9A2F8-6C62-4C20-9755-CD1462036DE0}" destId="{B35EA672-E7FC-453E-92CC-6FB8507A22BA}" srcOrd="1" destOrd="0" parTransId="{A3363B39-260B-49D2-9402-ABB47BAAFA04}" sibTransId="{FB835761-05CD-47C0-AB21-712ABF2397B1}"/>
    <dgm:cxn modelId="{3BC54F72-32A3-4886-BC3A-054DA1B87FC5}" type="presOf" srcId="{F89CCAA1-B2E5-46BF-8866-3A6C601F8549}" destId="{A79FECDD-E919-4E78-A198-F3B0D7ECBE45}" srcOrd="0" destOrd="0" presId="urn:microsoft.com/office/officeart/2005/8/layout/chevron2"/>
    <dgm:cxn modelId="{6B481719-0BF7-4382-BA81-C5142AC0A134}" srcId="{B14A4B4C-1A7A-4369-AC16-89CE213762F1}" destId="{057317F1-56FE-4082-81F3-93CB2825C863}" srcOrd="0" destOrd="0" parTransId="{98AD2C82-C2FC-44EB-93CC-69F7C585767C}" sibTransId="{1324D12B-1F7C-4D3E-80B2-735873B249B0}"/>
    <dgm:cxn modelId="{2B7E72C1-61BE-4DB5-ABAA-965CEA379882}" type="presOf" srcId="{928CCB36-0CCC-4BF4-ADEA-E1AF579162C9}" destId="{D484793C-ECD7-45FC-B718-57E21FD439BF}" srcOrd="0" destOrd="0" presId="urn:microsoft.com/office/officeart/2005/8/layout/chevron2"/>
    <dgm:cxn modelId="{20695A7E-1CB7-47C2-A7DB-8629374E3D4E}" srcId="{5861020E-CD3D-46F8-A40B-BE8C27CD165E}" destId="{F89CCAA1-B2E5-46BF-8866-3A6C601F8549}" srcOrd="1" destOrd="0" parTransId="{879286D1-F69D-4007-8939-F5F6BC30995A}" sibTransId="{16CB4215-6826-4598-92E6-AA8D58CD5EBC}"/>
    <dgm:cxn modelId="{449B2EEE-77D8-480B-B83D-4F8BC4535E18}" srcId="{9830FBDE-4CBB-4284-B86B-DC93B9FC57C7}" destId="{928CCB36-0CCC-4BF4-ADEA-E1AF579162C9}" srcOrd="0" destOrd="0" parTransId="{E138FF5A-AA84-46CC-AC21-3DA6EA6CE27D}" sibTransId="{CC9B441E-FFCA-46D6-AC5E-2C358BB5089E}"/>
    <dgm:cxn modelId="{C171F21E-7468-4ABC-9217-3DEDE5218B52}" type="presOf" srcId="{5861020E-CD3D-46F8-A40B-BE8C27CD165E}" destId="{49A5B8C3-6C8A-4777-A9D5-F481B8FACD46}" srcOrd="0" destOrd="0" presId="urn:microsoft.com/office/officeart/2005/8/layout/chevron2"/>
    <dgm:cxn modelId="{5037CD8C-D471-4F5B-834B-7DBD7359B544}" type="presOf" srcId="{45248443-4A54-4EA0-ACAB-565FF6275566}" destId="{5A2473FD-C94F-41D0-9F9B-E1C0B13FFBE8}" srcOrd="0" destOrd="0" presId="urn:microsoft.com/office/officeart/2005/8/layout/chevron2"/>
    <dgm:cxn modelId="{315FEAC9-CF66-4AC2-8483-ABF9EB91D74D}" type="presOf" srcId="{B58639E2-76F4-4A81-98B2-F1EBFCF537ED}" destId="{D484793C-ECD7-45FC-B718-57E21FD439BF}" srcOrd="0" destOrd="1" presId="urn:microsoft.com/office/officeart/2005/8/layout/chevron2"/>
    <dgm:cxn modelId="{0DA434FA-7B11-4449-B3E9-B6CA41C2D855}" type="presOf" srcId="{B35EA672-E7FC-453E-92CC-6FB8507A22BA}" destId="{816CB7B9-B905-4AA6-B804-F4832C66A0B3}" srcOrd="0" destOrd="1" presId="urn:microsoft.com/office/officeart/2005/8/layout/chevron2"/>
    <dgm:cxn modelId="{D74169CA-9010-4330-9C52-E966F55CAACB}" type="presOf" srcId="{057317F1-56FE-4082-81F3-93CB2825C863}" destId="{E13F2729-3801-44AA-986B-F54398B8BEF0}" srcOrd="0" destOrd="0" presId="urn:microsoft.com/office/officeart/2005/8/layout/chevron2"/>
    <dgm:cxn modelId="{8B738F8A-C84F-4291-8C13-A3F1A43AAB00}" srcId="{5861020E-CD3D-46F8-A40B-BE8C27CD165E}" destId="{B14A4B4C-1A7A-4369-AC16-89CE213762F1}" srcOrd="3" destOrd="0" parTransId="{0D2694AE-ECD5-4EB5-B1E6-170CE8D740A4}" sibTransId="{FF42F0F4-996A-4120-9F1F-66C93499E38F}"/>
    <dgm:cxn modelId="{9DE7CEED-CA54-4C1C-8521-2489D513399D}" type="presParOf" srcId="{49A5B8C3-6C8A-4777-A9D5-F481B8FACD46}" destId="{8E365FC7-5888-4434-94AF-A5BD8FD8A6D7}" srcOrd="0" destOrd="0" presId="urn:microsoft.com/office/officeart/2005/8/layout/chevron2"/>
    <dgm:cxn modelId="{DC490DEB-A277-4EAC-AE24-31F835398B64}" type="presParOf" srcId="{8E365FC7-5888-4434-94AF-A5BD8FD8A6D7}" destId="{CAFFBC0E-638C-45D7-BD3D-9CCD9847BD5B}" srcOrd="0" destOrd="0" presId="urn:microsoft.com/office/officeart/2005/8/layout/chevron2"/>
    <dgm:cxn modelId="{64ECBFF8-62C4-443B-B8F5-1E365673CE17}" type="presParOf" srcId="{8E365FC7-5888-4434-94AF-A5BD8FD8A6D7}" destId="{816CB7B9-B905-4AA6-B804-F4832C66A0B3}" srcOrd="1" destOrd="0" presId="urn:microsoft.com/office/officeart/2005/8/layout/chevron2"/>
    <dgm:cxn modelId="{A2132B60-BEDE-4F98-BB89-EFDC011D8F46}" type="presParOf" srcId="{49A5B8C3-6C8A-4777-A9D5-F481B8FACD46}" destId="{FA83237F-D6C3-404A-896A-5EA29A7AE1FB}" srcOrd="1" destOrd="0" presId="urn:microsoft.com/office/officeart/2005/8/layout/chevron2"/>
    <dgm:cxn modelId="{E6A20B3D-1885-47DC-A9AD-94CA1C4FEB0E}" type="presParOf" srcId="{49A5B8C3-6C8A-4777-A9D5-F481B8FACD46}" destId="{2645395C-F7C8-48DD-8AA5-A882F394F881}" srcOrd="2" destOrd="0" presId="urn:microsoft.com/office/officeart/2005/8/layout/chevron2"/>
    <dgm:cxn modelId="{E97363D3-A916-4D59-850F-3F85B2EA0E74}" type="presParOf" srcId="{2645395C-F7C8-48DD-8AA5-A882F394F881}" destId="{A79FECDD-E919-4E78-A198-F3B0D7ECBE45}" srcOrd="0" destOrd="0" presId="urn:microsoft.com/office/officeart/2005/8/layout/chevron2"/>
    <dgm:cxn modelId="{3F1F060B-F59B-41B8-8344-06B0A4A6C035}" type="presParOf" srcId="{2645395C-F7C8-48DD-8AA5-A882F394F881}" destId="{5A2473FD-C94F-41D0-9F9B-E1C0B13FFBE8}" srcOrd="1" destOrd="0" presId="urn:microsoft.com/office/officeart/2005/8/layout/chevron2"/>
    <dgm:cxn modelId="{E19DC815-4E8C-4D64-AE0C-319962894154}" type="presParOf" srcId="{49A5B8C3-6C8A-4777-A9D5-F481B8FACD46}" destId="{66E32D9C-13EE-416E-90B2-0F12CAE27E2B}" srcOrd="3" destOrd="0" presId="urn:microsoft.com/office/officeart/2005/8/layout/chevron2"/>
    <dgm:cxn modelId="{738D467B-B8B6-4E1B-B5C4-0C3A2AB510CC}" type="presParOf" srcId="{49A5B8C3-6C8A-4777-A9D5-F481B8FACD46}" destId="{88FC4301-4726-468C-B786-F301D9CCA572}" srcOrd="4" destOrd="0" presId="urn:microsoft.com/office/officeart/2005/8/layout/chevron2"/>
    <dgm:cxn modelId="{965D81D4-BC16-4E8D-8C69-45F3AD8708F9}" type="presParOf" srcId="{88FC4301-4726-468C-B786-F301D9CCA572}" destId="{7D5FAEEA-03D6-4343-A3F5-6546ED8D87FD}" srcOrd="0" destOrd="0" presId="urn:microsoft.com/office/officeart/2005/8/layout/chevron2"/>
    <dgm:cxn modelId="{5D1BF7CD-80ED-4CB9-88D8-A0531001409F}" type="presParOf" srcId="{88FC4301-4726-468C-B786-F301D9CCA572}" destId="{D484793C-ECD7-45FC-B718-57E21FD439BF}" srcOrd="1" destOrd="0" presId="urn:microsoft.com/office/officeart/2005/8/layout/chevron2"/>
    <dgm:cxn modelId="{42080913-51D5-42F6-9E15-79E6B63953BE}" type="presParOf" srcId="{49A5B8C3-6C8A-4777-A9D5-F481B8FACD46}" destId="{D7970F65-9523-49FE-B58C-C6BEC885A8C6}" srcOrd="5" destOrd="0" presId="urn:microsoft.com/office/officeart/2005/8/layout/chevron2"/>
    <dgm:cxn modelId="{373EEF79-37C8-427D-A85B-25E0E9F48B5C}" type="presParOf" srcId="{49A5B8C3-6C8A-4777-A9D5-F481B8FACD46}" destId="{99927BED-0377-4CD2-B804-D55CD99BDE9C}" srcOrd="6" destOrd="0" presId="urn:microsoft.com/office/officeart/2005/8/layout/chevron2"/>
    <dgm:cxn modelId="{D8CA8F42-D1D5-40EF-8E98-7AF129FF9D71}" type="presParOf" srcId="{99927BED-0377-4CD2-B804-D55CD99BDE9C}" destId="{A1A142F3-8A83-4F62-8558-CB4DAAC6F449}" srcOrd="0" destOrd="0" presId="urn:microsoft.com/office/officeart/2005/8/layout/chevron2"/>
    <dgm:cxn modelId="{4276882A-58D8-4819-BDF1-F4088847EBC0}" type="presParOf" srcId="{99927BED-0377-4CD2-B804-D55CD99BDE9C}" destId="{E13F2729-3801-44AA-986B-F54398B8BEF0}" srcOrd="1" destOrd="0" presId="urn:microsoft.com/office/officeart/2005/8/layout/chevro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C4C1ADD-E9B0-4AA2-9DE7-2B525DD119D9}"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n-US"/>
        </a:p>
      </dgm:t>
    </dgm:pt>
    <dgm:pt modelId="{4682800A-949D-482C-B002-BEEA406E61A6}">
      <dgm:prSet phldrT="[Text]" custT="1"/>
      <dgm:spPr>
        <a:solidFill>
          <a:schemeClr val="accent2">
            <a:lumMod val="40000"/>
            <a:lumOff val="60000"/>
          </a:schemeClr>
        </a:solidFill>
      </dgm:spPr>
      <dgm:t>
        <a:bodyPr/>
        <a:lstStyle/>
        <a:p>
          <a:r>
            <a:rPr lang="es-PA" sz="1600" b="1" dirty="0" smtClean="0">
              <a:solidFill>
                <a:schemeClr val="accent6">
                  <a:lumMod val="50000"/>
                </a:schemeClr>
              </a:solidFill>
            </a:rPr>
            <a:t>Autismo</a:t>
          </a:r>
          <a:endParaRPr lang="en-US" sz="1600" b="1" dirty="0">
            <a:solidFill>
              <a:schemeClr val="accent6">
                <a:lumMod val="50000"/>
              </a:schemeClr>
            </a:solidFill>
          </a:endParaRPr>
        </a:p>
      </dgm:t>
    </dgm:pt>
    <dgm:pt modelId="{14F84C2F-E8A1-4FF2-BF58-8757B3DA32B5}" type="parTrans" cxnId="{5042B5B8-AA7C-4E21-9878-359D4E69BCB0}">
      <dgm:prSet/>
      <dgm:spPr/>
      <dgm:t>
        <a:bodyPr/>
        <a:lstStyle/>
        <a:p>
          <a:endParaRPr lang="en-US"/>
        </a:p>
      </dgm:t>
    </dgm:pt>
    <dgm:pt modelId="{E750DDD0-5FD7-4467-82FB-454E404B9F67}" type="sibTrans" cxnId="{5042B5B8-AA7C-4E21-9878-359D4E69BCB0}">
      <dgm:prSet/>
      <dgm:spPr/>
      <dgm:t>
        <a:bodyPr/>
        <a:lstStyle/>
        <a:p>
          <a:endParaRPr lang="en-US"/>
        </a:p>
      </dgm:t>
    </dgm:pt>
    <dgm:pt modelId="{D03C2B70-CC19-4532-904C-B79B5E0E7A27}">
      <dgm:prSet phldrT="[Text]" custT="1"/>
      <dgm:spPr>
        <a:solidFill>
          <a:schemeClr val="accent2">
            <a:lumMod val="40000"/>
            <a:lumOff val="60000"/>
          </a:schemeClr>
        </a:solidFill>
      </dgm:spPr>
      <dgm:t>
        <a:bodyPr/>
        <a:lstStyle/>
        <a:p>
          <a:r>
            <a:rPr lang="es-PA" sz="1600" b="1" dirty="0" err="1" smtClean="0">
              <a:solidFill>
                <a:schemeClr val="accent6">
                  <a:lumMod val="50000"/>
                </a:schemeClr>
              </a:solidFill>
            </a:rPr>
            <a:t>Asperger’s</a:t>
          </a:r>
          <a:endParaRPr lang="en-US" sz="1600" b="1" dirty="0">
            <a:solidFill>
              <a:schemeClr val="accent6">
                <a:lumMod val="50000"/>
              </a:schemeClr>
            </a:solidFill>
          </a:endParaRPr>
        </a:p>
      </dgm:t>
    </dgm:pt>
    <dgm:pt modelId="{3B8BC50A-42C0-4DA5-A5B3-EB639D18C7C8}" type="parTrans" cxnId="{39CB2F1D-AD23-4FFC-B52F-6BAE504A09F5}">
      <dgm:prSet/>
      <dgm:spPr/>
      <dgm:t>
        <a:bodyPr/>
        <a:lstStyle/>
        <a:p>
          <a:endParaRPr lang="en-US"/>
        </a:p>
      </dgm:t>
    </dgm:pt>
    <dgm:pt modelId="{5663F1F7-E99C-4ACF-B70F-B6A28E2A11B8}" type="sibTrans" cxnId="{39CB2F1D-AD23-4FFC-B52F-6BAE504A09F5}">
      <dgm:prSet/>
      <dgm:spPr/>
      <dgm:t>
        <a:bodyPr/>
        <a:lstStyle/>
        <a:p>
          <a:endParaRPr lang="en-US"/>
        </a:p>
      </dgm:t>
    </dgm:pt>
    <dgm:pt modelId="{7C336B56-1D05-4BB3-A400-71752881792A}">
      <dgm:prSet phldrT="[Text]" custT="1"/>
      <dgm:spPr>
        <a:solidFill>
          <a:schemeClr val="accent2">
            <a:lumMod val="40000"/>
            <a:lumOff val="60000"/>
          </a:schemeClr>
        </a:solidFill>
      </dgm:spPr>
      <dgm:t>
        <a:bodyPr/>
        <a:lstStyle/>
        <a:p>
          <a:r>
            <a:rPr lang="es-PA" sz="1600" b="1" dirty="0" smtClean="0">
              <a:solidFill>
                <a:schemeClr val="accent6">
                  <a:lumMod val="50000"/>
                </a:schemeClr>
              </a:solidFill>
            </a:rPr>
            <a:t>CDD</a:t>
          </a:r>
          <a:endParaRPr lang="en-US" sz="1600" b="1" dirty="0">
            <a:solidFill>
              <a:schemeClr val="accent6">
                <a:lumMod val="50000"/>
              </a:schemeClr>
            </a:solidFill>
          </a:endParaRPr>
        </a:p>
      </dgm:t>
    </dgm:pt>
    <dgm:pt modelId="{CFF01B30-5BA0-4C43-9F82-F6393089F554}" type="parTrans" cxnId="{5814A852-8CB1-4BF9-A2D1-0AC8D7098040}">
      <dgm:prSet/>
      <dgm:spPr/>
      <dgm:t>
        <a:bodyPr/>
        <a:lstStyle/>
        <a:p>
          <a:endParaRPr lang="en-US"/>
        </a:p>
      </dgm:t>
    </dgm:pt>
    <dgm:pt modelId="{4D04176F-4DFA-4AD4-853E-8CFC2800BD1A}" type="sibTrans" cxnId="{5814A852-8CB1-4BF9-A2D1-0AC8D7098040}">
      <dgm:prSet/>
      <dgm:spPr/>
      <dgm:t>
        <a:bodyPr/>
        <a:lstStyle/>
        <a:p>
          <a:endParaRPr lang="en-US"/>
        </a:p>
      </dgm:t>
    </dgm:pt>
    <dgm:pt modelId="{CFABB2CE-66F7-4280-AECE-06AAC6E81517}">
      <dgm:prSet phldrT="[Text]" custT="1"/>
      <dgm:spPr>
        <a:solidFill>
          <a:schemeClr val="accent2">
            <a:lumMod val="40000"/>
            <a:lumOff val="60000"/>
          </a:schemeClr>
        </a:solidFill>
      </dgm:spPr>
      <dgm:t>
        <a:bodyPr/>
        <a:lstStyle/>
        <a:p>
          <a:r>
            <a:rPr lang="es-PA" sz="1600" b="1" dirty="0" smtClean="0">
              <a:solidFill>
                <a:schemeClr val="accent6">
                  <a:lumMod val="50000"/>
                </a:schemeClr>
              </a:solidFill>
            </a:rPr>
            <a:t>PDD-NOS</a:t>
          </a:r>
          <a:endParaRPr lang="en-US" sz="1600" b="1" dirty="0">
            <a:solidFill>
              <a:schemeClr val="accent6">
                <a:lumMod val="50000"/>
              </a:schemeClr>
            </a:solidFill>
          </a:endParaRPr>
        </a:p>
      </dgm:t>
    </dgm:pt>
    <dgm:pt modelId="{584FDAA6-D2A1-4E5B-8DAE-F81DEC90D7C9}" type="parTrans" cxnId="{565BC163-DD52-4C8D-8B23-6EEC70E99108}">
      <dgm:prSet/>
      <dgm:spPr/>
      <dgm:t>
        <a:bodyPr/>
        <a:lstStyle/>
        <a:p>
          <a:endParaRPr lang="en-US"/>
        </a:p>
      </dgm:t>
    </dgm:pt>
    <dgm:pt modelId="{EE53FEA0-DB60-4C3A-983A-38C78D1B432E}" type="sibTrans" cxnId="{565BC163-DD52-4C8D-8B23-6EEC70E99108}">
      <dgm:prSet/>
      <dgm:spPr/>
      <dgm:t>
        <a:bodyPr/>
        <a:lstStyle/>
        <a:p>
          <a:endParaRPr lang="en-US"/>
        </a:p>
      </dgm:t>
    </dgm:pt>
    <dgm:pt modelId="{9B2D4576-2314-4424-B7B3-5CE86D5599A5}">
      <dgm:prSet phldrT="[Text]" custT="1"/>
      <dgm:spPr>
        <a:solidFill>
          <a:schemeClr val="accent2">
            <a:lumMod val="40000"/>
            <a:lumOff val="60000"/>
          </a:schemeClr>
        </a:solidFill>
      </dgm:spPr>
      <dgm:t>
        <a:bodyPr/>
        <a:lstStyle/>
        <a:p>
          <a:r>
            <a:rPr lang="es-PA" sz="1600" b="1" dirty="0" err="1" smtClean="0">
              <a:solidFill>
                <a:schemeClr val="accent6">
                  <a:lumMod val="50000"/>
                </a:schemeClr>
              </a:solidFill>
            </a:rPr>
            <a:t>Rett’s</a:t>
          </a:r>
          <a:endParaRPr lang="en-US" sz="1600" b="1" dirty="0">
            <a:solidFill>
              <a:schemeClr val="accent6">
                <a:lumMod val="50000"/>
              </a:schemeClr>
            </a:solidFill>
          </a:endParaRPr>
        </a:p>
      </dgm:t>
    </dgm:pt>
    <dgm:pt modelId="{1C1AF7EC-1F45-49D4-8F82-6CB03E031B35}" type="parTrans" cxnId="{F4EB681C-3FDB-4A0F-9A71-DEDA5221B08C}">
      <dgm:prSet/>
      <dgm:spPr/>
      <dgm:t>
        <a:bodyPr/>
        <a:lstStyle/>
        <a:p>
          <a:endParaRPr lang="en-US"/>
        </a:p>
      </dgm:t>
    </dgm:pt>
    <dgm:pt modelId="{A5F7906C-F578-4B17-8395-C3D91552096B}" type="sibTrans" cxnId="{F4EB681C-3FDB-4A0F-9A71-DEDA5221B08C}">
      <dgm:prSet/>
      <dgm:spPr/>
      <dgm:t>
        <a:bodyPr/>
        <a:lstStyle/>
        <a:p>
          <a:endParaRPr lang="en-US"/>
        </a:p>
      </dgm:t>
    </dgm:pt>
    <dgm:pt modelId="{5FE42832-743D-4C82-8E94-E780A35ADDA8}" type="pres">
      <dgm:prSet presAssocID="{1C4C1ADD-E9B0-4AA2-9DE7-2B525DD119D9}" presName="composite" presStyleCnt="0">
        <dgm:presLayoutVars>
          <dgm:chMax val="5"/>
          <dgm:dir/>
          <dgm:animLvl val="ctr"/>
          <dgm:resizeHandles val="exact"/>
        </dgm:presLayoutVars>
      </dgm:prSet>
      <dgm:spPr/>
      <dgm:t>
        <a:bodyPr/>
        <a:lstStyle/>
        <a:p>
          <a:endParaRPr lang="en-US"/>
        </a:p>
      </dgm:t>
    </dgm:pt>
    <dgm:pt modelId="{E550A00E-3B17-4F12-BF97-3C9EE7A2DEFA}" type="pres">
      <dgm:prSet presAssocID="{1C4C1ADD-E9B0-4AA2-9DE7-2B525DD119D9}" presName="cycle" presStyleCnt="0"/>
      <dgm:spPr/>
    </dgm:pt>
    <dgm:pt modelId="{6E95753F-E2BC-4A7F-9647-357BB50D3BEC}" type="pres">
      <dgm:prSet presAssocID="{1C4C1ADD-E9B0-4AA2-9DE7-2B525DD119D9}" presName="centerShape" presStyleCnt="0"/>
      <dgm:spPr/>
    </dgm:pt>
    <dgm:pt modelId="{A5100725-FF96-42CC-96CB-ED29074B2D95}" type="pres">
      <dgm:prSet presAssocID="{1C4C1ADD-E9B0-4AA2-9DE7-2B525DD119D9}" presName="connSite" presStyleLbl="node1" presStyleIdx="0" presStyleCnt="6"/>
      <dgm:spPr/>
    </dgm:pt>
    <dgm:pt modelId="{6462702F-37AB-4B17-9244-4772AEAC87E4}" type="pres">
      <dgm:prSet presAssocID="{1C4C1ADD-E9B0-4AA2-9DE7-2B525DD119D9}" presName="visible" presStyleLbl="node1" presStyleIdx="0" presStyleCnt="6"/>
      <dgm:spPr>
        <a:solidFill>
          <a:schemeClr val="accent6">
            <a:lumMod val="20000"/>
            <a:lumOff val="80000"/>
          </a:schemeClr>
        </a:solidFill>
      </dgm:spPr>
      <dgm:t>
        <a:bodyPr/>
        <a:lstStyle/>
        <a:p>
          <a:endParaRPr lang="en-US"/>
        </a:p>
      </dgm:t>
    </dgm:pt>
    <dgm:pt modelId="{4A37B4CA-002F-4D26-B58D-FEC10F35CCA8}" type="pres">
      <dgm:prSet presAssocID="{14F84C2F-E8A1-4FF2-BF58-8757B3DA32B5}" presName="Name25" presStyleLbl="parChTrans1D1" presStyleIdx="0" presStyleCnt="5"/>
      <dgm:spPr/>
      <dgm:t>
        <a:bodyPr/>
        <a:lstStyle/>
        <a:p>
          <a:endParaRPr lang="en-US"/>
        </a:p>
      </dgm:t>
    </dgm:pt>
    <dgm:pt modelId="{5EBC561E-6D6A-4830-9680-7ECF20019E50}" type="pres">
      <dgm:prSet presAssocID="{4682800A-949D-482C-B002-BEEA406E61A6}" presName="node" presStyleCnt="0"/>
      <dgm:spPr/>
    </dgm:pt>
    <dgm:pt modelId="{FA3AF3BD-E236-499B-8F9B-07C69D80DBAF}" type="pres">
      <dgm:prSet presAssocID="{4682800A-949D-482C-B002-BEEA406E61A6}" presName="parentNode" presStyleLbl="node1" presStyleIdx="1" presStyleCnt="6" custScaleX="158835" custScaleY="150750" custLinFactNeighborX="-45669" custLinFactNeighborY="26242">
        <dgm:presLayoutVars>
          <dgm:chMax val="1"/>
          <dgm:bulletEnabled val="1"/>
        </dgm:presLayoutVars>
      </dgm:prSet>
      <dgm:spPr/>
      <dgm:t>
        <a:bodyPr/>
        <a:lstStyle/>
        <a:p>
          <a:endParaRPr lang="en-US"/>
        </a:p>
      </dgm:t>
    </dgm:pt>
    <dgm:pt modelId="{2895941D-6239-432D-83F9-367EB83486DB}" type="pres">
      <dgm:prSet presAssocID="{4682800A-949D-482C-B002-BEEA406E61A6}" presName="childNode" presStyleLbl="revTx" presStyleIdx="0" presStyleCnt="0">
        <dgm:presLayoutVars>
          <dgm:bulletEnabled val="1"/>
        </dgm:presLayoutVars>
      </dgm:prSet>
      <dgm:spPr/>
      <dgm:t>
        <a:bodyPr/>
        <a:lstStyle/>
        <a:p>
          <a:endParaRPr lang="en-US"/>
        </a:p>
      </dgm:t>
    </dgm:pt>
    <dgm:pt modelId="{FC7915A3-5F3E-446D-B412-71B44BE64206}" type="pres">
      <dgm:prSet presAssocID="{3B8BC50A-42C0-4DA5-A5B3-EB639D18C7C8}" presName="Name25" presStyleLbl="parChTrans1D1" presStyleIdx="1" presStyleCnt="5"/>
      <dgm:spPr/>
      <dgm:t>
        <a:bodyPr/>
        <a:lstStyle/>
        <a:p>
          <a:endParaRPr lang="en-US"/>
        </a:p>
      </dgm:t>
    </dgm:pt>
    <dgm:pt modelId="{AD771BE4-A276-4E21-98F5-C2333A4C7C00}" type="pres">
      <dgm:prSet presAssocID="{D03C2B70-CC19-4532-904C-B79B5E0E7A27}" presName="node" presStyleCnt="0"/>
      <dgm:spPr/>
    </dgm:pt>
    <dgm:pt modelId="{0A453A9F-C12B-45BB-8376-BC8F961FCBB8}" type="pres">
      <dgm:prSet presAssocID="{D03C2B70-CC19-4532-904C-B79B5E0E7A27}" presName="parentNode" presStyleLbl="node1" presStyleIdx="2" presStyleCnt="6" custScaleX="157965" custScaleY="150460" custLinFactNeighborX="77008" custLinFactNeighborY="-77403">
        <dgm:presLayoutVars>
          <dgm:chMax val="1"/>
          <dgm:bulletEnabled val="1"/>
        </dgm:presLayoutVars>
      </dgm:prSet>
      <dgm:spPr/>
      <dgm:t>
        <a:bodyPr/>
        <a:lstStyle/>
        <a:p>
          <a:endParaRPr lang="en-US"/>
        </a:p>
      </dgm:t>
    </dgm:pt>
    <dgm:pt modelId="{D76C7C71-96FA-41CB-B895-1EDEF60C0C4C}" type="pres">
      <dgm:prSet presAssocID="{D03C2B70-CC19-4532-904C-B79B5E0E7A27}" presName="childNode" presStyleLbl="revTx" presStyleIdx="0" presStyleCnt="0">
        <dgm:presLayoutVars>
          <dgm:bulletEnabled val="1"/>
        </dgm:presLayoutVars>
      </dgm:prSet>
      <dgm:spPr/>
      <dgm:t>
        <a:bodyPr/>
        <a:lstStyle/>
        <a:p>
          <a:endParaRPr lang="en-US"/>
        </a:p>
      </dgm:t>
    </dgm:pt>
    <dgm:pt modelId="{E048C410-F94C-43C7-8DF9-4CBBF29DD2B7}" type="pres">
      <dgm:prSet presAssocID="{584FDAA6-D2A1-4E5B-8DAE-F81DEC90D7C9}" presName="Name25" presStyleLbl="parChTrans1D1" presStyleIdx="2" presStyleCnt="5"/>
      <dgm:spPr/>
      <dgm:t>
        <a:bodyPr/>
        <a:lstStyle/>
        <a:p>
          <a:endParaRPr lang="en-US"/>
        </a:p>
      </dgm:t>
    </dgm:pt>
    <dgm:pt modelId="{28A957E3-DA14-4E1F-BCFD-A84A6E412D0D}" type="pres">
      <dgm:prSet presAssocID="{CFABB2CE-66F7-4280-AECE-06AAC6E81517}" presName="node" presStyleCnt="0"/>
      <dgm:spPr/>
    </dgm:pt>
    <dgm:pt modelId="{1C085193-35E6-4807-BAF4-0B5904FA9892}" type="pres">
      <dgm:prSet presAssocID="{CFABB2CE-66F7-4280-AECE-06AAC6E81517}" presName="parentNode" presStyleLbl="node1" presStyleIdx="3" presStyleCnt="6" custScaleX="143559" custScaleY="140704" custLinFactX="25475" custLinFactNeighborX="100000" custLinFactNeighborY="-38656">
        <dgm:presLayoutVars>
          <dgm:chMax val="1"/>
          <dgm:bulletEnabled val="1"/>
        </dgm:presLayoutVars>
      </dgm:prSet>
      <dgm:spPr/>
      <dgm:t>
        <a:bodyPr/>
        <a:lstStyle/>
        <a:p>
          <a:endParaRPr lang="en-US"/>
        </a:p>
      </dgm:t>
    </dgm:pt>
    <dgm:pt modelId="{70475489-9A41-4D34-8C35-7CF2633224F4}" type="pres">
      <dgm:prSet presAssocID="{CFABB2CE-66F7-4280-AECE-06AAC6E81517}" presName="childNode" presStyleLbl="revTx" presStyleIdx="0" presStyleCnt="0">
        <dgm:presLayoutVars>
          <dgm:bulletEnabled val="1"/>
        </dgm:presLayoutVars>
      </dgm:prSet>
      <dgm:spPr/>
    </dgm:pt>
    <dgm:pt modelId="{CA66E2FD-E773-40CB-9CB7-705279A6E174}" type="pres">
      <dgm:prSet presAssocID="{CFF01B30-5BA0-4C43-9F82-F6393089F554}" presName="Name25" presStyleLbl="parChTrans1D1" presStyleIdx="3" presStyleCnt="5"/>
      <dgm:spPr/>
      <dgm:t>
        <a:bodyPr/>
        <a:lstStyle/>
        <a:p>
          <a:endParaRPr lang="en-US"/>
        </a:p>
      </dgm:t>
    </dgm:pt>
    <dgm:pt modelId="{C66968D2-AB1E-429E-B01E-4084200B4901}" type="pres">
      <dgm:prSet presAssocID="{7C336B56-1D05-4BB3-A400-71752881792A}" presName="node" presStyleCnt="0"/>
      <dgm:spPr/>
    </dgm:pt>
    <dgm:pt modelId="{8DEB791B-F7E7-4658-8F43-820F1D0FFB4A}" type="pres">
      <dgm:prSet presAssocID="{7C336B56-1D05-4BB3-A400-71752881792A}" presName="parentNode" presStyleLbl="node1" presStyleIdx="4" presStyleCnt="6" custScaleX="147869" custScaleY="142648" custLinFactNeighborX="85887" custLinFactNeighborY="-9249">
        <dgm:presLayoutVars>
          <dgm:chMax val="1"/>
          <dgm:bulletEnabled val="1"/>
        </dgm:presLayoutVars>
      </dgm:prSet>
      <dgm:spPr/>
      <dgm:t>
        <a:bodyPr/>
        <a:lstStyle/>
        <a:p>
          <a:endParaRPr lang="en-US"/>
        </a:p>
      </dgm:t>
    </dgm:pt>
    <dgm:pt modelId="{6DD75DA7-F5DB-4448-AF35-5DCEE802755C}" type="pres">
      <dgm:prSet presAssocID="{7C336B56-1D05-4BB3-A400-71752881792A}" presName="childNode" presStyleLbl="revTx" presStyleIdx="0" presStyleCnt="0">
        <dgm:presLayoutVars>
          <dgm:bulletEnabled val="1"/>
        </dgm:presLayoutVars>
      </dgm:prSet>
      <dgm:spPr/>
      <dgm:t>
        <a:bodyPr/>
        <a:lstStyle/>
        <a:p>
          <a:endParaRPr lang="en-US"/>
        </a:p>
      </dgm:t>
    </dgm:pt>
    <dgm:pt modelId="{BEAC31D1-D6E8-471B-AEEE-7EE1C455A578}" type="pres">
      <dgm:prSet presAssocID="{1C1AF7EC-1F45-49D4-8F82-6CB03E031B35}" presName="Name25" presStyleLbl="parChTrans1D1" presStyleIdx="4" presStyleCnt="5"/>
      <dgm:spPr/>
      <dgm:t>
        <a:bodyPr/>
        <a:lstStyle/>
        <a:p>
          <a:endParaRPr lang="en-US"/>
        </a:p>
      </dgm:t>
    </dgm:pt>
    <dgm:pt modelId="{41F33914-5C05-4269-93AF-66557B5205C3}" type="pres">
      <dgm:prSet presAssocID="{9B2D4576-2314-4424-B7B3-5CE86D5599A5}" presName="node" presStyleCnt="0"/>
      <dgm:spPr/>
    </dgm:pt>
    <dgm:pt modelId="{541915C2-E1C6-4A72-AAD9-8E719CB6A163}" type="pres">
      <dgm:prSet presAssocID="{9B2D4576-2314-4424-B7B3-5CE86D5599A5}" presName="parentNode" presStyleLbl="node1" presStyleIdx="5" presStyleCnt="6" custScaleX="165275" custScaleY="139996" custLinFactNeighborX="7719" custLinFactNeighborY="-30537">
        <dgm:presLayoutVars>
          <dgm:chMax val="1"/>
          <dgm:bulletEnabled val="1"/>
        </dgm:presLayoutVars>
      </dgm:prSet>
      <dgm:spPr/>
      <dgm:t>
        <a:bodyPr/>
        <a:lstStyle/>
        <a:p>
          <a:endParaRPr lang="en-US"/>
        </a:p>
      </dgm:t>
    </dgm:pt>
    <dgm:pt modelId="{293443CF-86EF-443D-B3AB-66C7BD4A5CC4}" type="pres">
      <dgm:prSet presAssocID="{9B2D4576-2314-4424-B7B3-5CE86D5599A5}" presName="childNode" presStyleLbl="revTx" presStyleIdx="0" presStyleCnt="0">
        <dgm:presLayoutVars>
          <dgm:bulletEnabled val="1"/>
        </dgm:presLayoutVars>
      </dgm:prSet>
      <dgm:spPr/>
    </dgm:pt>
  </dgm:ptLst>
  <dgm:cxnLst>
    <dgm:cxn modelId="{565BC163-DD52-4C8D-8B23-6EEC70E99108}" srcId="{1C4C1ADD-E9B0-4AA2-9DE7-2B525DD119D9}" destId="{CFABB2CE-66F7-4280-AECE-06AAC6E81517}" srcOrd="2" destOrd="0" parTransId="{584FDAA6-D2A1-4E5B-8DAE-F81DEC90D7C9}" sibTransId="{EE53FEA0-DB60-4C3A-983A-38C78D1B432E}"/>
    <dgm:cxn modelId="{7344EA84-0300-4497-A20B-00352876732E}" type="presOf" srcId="{584FDAA6-D2A1-4E5B-8DAE-F81DEC90D7C9}" destId="{E048C410-F94C-43C7-8DF9-4CBBF29DD2B7}" srcOrd="0" destOrd="0" presId="urn:microsoft.com/office/officeart/2005/8/layout/radial2"/>
    <dgm:cxn modelId="{5814A852-8CB1-4BF9-A2D1-0AC8D7098040}" srcId="{1C4C1ADD-E9B0-4AA2-9DE7-2B525DD119D9}" destId="{7C336B56-1D05-4BB3-A400-71752881792A}" srcOrd="3" destOrd="0" parTransId="{CFF01B30-5BA0-4C43-9F82-F6393089F554}" sibTransId="{4D04176F-4DFA-4AD4-853E-8CFC2800BD1A}"/>
    <dgm:cxn modelId="{BDEB8923-1F2F-4A72-8286-4ACFFD3C22A0}" type="presOf" srcId="{4682800A-949D-482C-B002-BEEA406E61A6}" destId="{FA3AF3BD-E236-499B-8F9B-07C69D80DBAF}" srcOrd="0" destOrd="0" presId="urn:microsoft.com/office/officeart/2005/8/layout/radial2"/>
    <dgm:cxn modelId="{54E981BF-EC6E-4DBB-9ADC-2A9EA2264F48}" type="presOf" srcId="{1C1AF7EC-1F45-49D4-8F82-6CB03E031B35}" destId="{BEAC31D1-D6E8-471B-AEEE-7EE1C455A578}" srcOrd="0" destOrd="0" presId="urn:microsoft.com/office/officeart/2005/8/layout/radial2"/>
    <dgm:cxn modelId="{88C9A829-27B6-4087-B76C-F321F6DAE685}" type="presOf" srcId="{7C336B56-1D05-4BB3-A400-71752881792A}" destId="{8DEB791B-F7E7-4658-8F43-820F1D0FFB4A}" srcOrd="0" destOrd="0" presId="urn:microsoft.com/office/officeart/2005/8/layout/radial2"/>
    <dgm:cxn modelId="{C2E64E47-7072-439C-961C-64B1ADC38B13}" type="presOf" srcId="{D03C2B70-CC19-4532-904C-B79B5E0E7A27}" destId="{0A453A9F-C12B-45BB-8376-BC8F961FCBB8}" srcOrd="0" destOrd="0" presId="urn:microsoft.com/office/officeart/2005/8/layout/radial2"/>
    <dgm:cxn modelId="{F4EB681C-3FDB-4A0F-9A71-DEDA5221B08C}" srcId="{1C4C1ADD-E9B0-4AA2-9DE7-2B525DD119D9}" destId="{9B2D4576-2314-4424-B7B3-5CE86D5599A5}" srcOrd="4" destOrd="0" parTransId="{1C1AF7EC-1F45-49D4-8F82-6CB03E031B35}" sibTransId="{A5F7906C-F578-4B17-8395-C3D91552096B}"/>
    <dgm:cxn modelId="{DF63D7E4-5D98-4D95-8380-8110C0DDBD87}" type="presOf" srcId="{3B8BC50A-42C0-4DA5-A5B3-EB639D18C7C8}" destId="{FC7915A3-5F3E-446D-B412-71B44BE64206}" srcOrd="0" destOrd="0" presId="urn:microsoft.com/office/officeart/2005/8/layout/radial2"/>
    <dgm:cxn modelId="{39CB2F1D-AD23-4FFC-B52F-6BAE504A09F5}" srcId="{1C4C1ADD-E9B0-4AA2-9DE7-2B525DD119D9}" destId="{D03C2B70-CC19-4532-904C-B79B5E0E7A27}" srcOrd="1" destOrd="0" parTransId="{3B8BC50A-42C0-4DA5-A5B3-EB639D18C7C8}" sibTransId="{5663F1F7-E99C-4ACF-B70F-B6A28E2A11B8}"/>
    <dgm:cxn modelId="{D6B49999-DA44-4247-B620-6C50213DD48E}" type="presOf" srcId="{14F84C2F-E8A1-4FF2-BF58-8757B3DA32B5}" destId="{4A37B4CA-002F-4D26-B58D-FEC10F35CCA8}" srcOrd="0" destOrd="0" presId="urn:microsoft.com/office/officeart/2005/8/layout/radial2"/>
    <dgm:cxn modelId="{F58F1B6B-5130-44A3-8907-5F27C5B6DDB6}" type="presOf" srcId="{9B2D4576-2314-4424-B7B3-5CE86D5599A5}" destId="{541915C2-E1C6-4A72-AAD9-8E719CB6A163}" srcOrd="0" destOrd="0" presId="urn:microsoft.com/office/officeart/2005/8/layout/radial2"/>
    <dgm:cxn modelId="{E6C01632-6164-4A7C-AF72-8707CC49723F}" type="presOf" srcId="{1C4C1ADD-E9B0-4AA2-9DE7-2B525DD119D9}" destId="{5FE42832-743D-4C82-8E94-E780A35ADDA8}" srcOrd="0" destOrd="0" presId="urn:microsoft.com/office/officeart/2005/8/layout/radial2"/>
    <dgm:cxn modelId="{AD9E8B23-D6D1-4219-957A-58FDA57BB561}" type="presOf" srcId="{CFABB2CE-66F7-4280-AECE-06AAC6E81517}" destId="{1C085193-35E6-4807-BAF4-0B5904FA9892}" srcOrd="0" destOrd="0" presId="urn:microsoft.com/office/officeart/2005/8/layout/radial2"/>
    <dgm:cxn modelId="{5042B5B8-AA7C-4E21-9878-359D4E69BCB0}" srcId="{1C4C1ADD-E9B0-4AA2-9DE7-2B525DD119D9}" destId="{4682800A-949D-482C-B002-BEEA406E61A6}" srcOrd="0" destOrd="0" parTransId="{14F84C2F-E8A1-4FF2-BF58-8757B3DA32B5}" sibTransId="{E750DDD0-5FD7-4467-82FB-454E404B9F67}"/>
    <dgm:cxn modelId="{C39F1BDD-D864-457D-97DA-AC53ED2D6A85}" type="presOf" srcId="{CFF01B30-5BA0-4C43-9F82-F6393089F554}" destId="{CA66E2FD-E773-40CB-9CB7-705279A6E174}" srcOrd="0" destOrd="0" presId="urn:microsoft.com/office/officeart/2005/8/layout/radial2"/>
    <dgm:cxn modelId="{9F9F6BA7-9CA4-41B1-BCDF-C49DBF7810C7}" type="presParOf" srcId="{5FE42832-743D-4C82-8E94-E780A35ADDA8}" destId="{E550A00E-3B17-4F12-BF97-3C9EE7A2DEFA}" srcOrd="0" destOrd="0" presId="urn:microsoft.com/office/officeart/2005/8/layout/radial2"/>
    <dgm:cxn modelId="{B694A64F-0F9D-4982-8A4E-0F56E804E38C}" type="presParOf" srcId="{E550A00E-3B17-4F12-BF97-3C9EE7A2DEFA}" destId="{6E95753F-E2BC-4A7F-9647-357BB50D3BEC}" srcOrd="0" destOrd="0" presId="urn:microsoft.com/office/officeart/2005/8/layout/radial2"/>
    <dgm:cxn modelId="{34DD3231-3554-4F3B-B87C-4765D1CFAAF5}" type="presParOf" srcId="{6E95753F-E2BC-4A7F-9647-357BB50D3BEC}" destId="{A5100725-FF96-42CC-96CB-ED29074B2D95}" srcOrd="0" destOrd="0" presId="urn:microsoft.com/office/officeart/2005/8/layout/radial2"/>
    <dgm:cxn modelId="{1EAB83D9-E52C-4899-B047-9FF4ED4939B6}" type="presParOf" srcId="{6E95753F-E2BC-4A7F-9647-357BB50D3BEC}" destId="{6462702F-37AB-4B17-9244-4772AEAC87E4}" srcOrd="1" destOrd="0" presId="urn:microsoft.com/office/officeart/2005/8/layout/radial2"/>
    <dgm:cxn modelId="{DED60A8A-037E-40F5-BBFD-E2421EDC0F9E}" type="presParOf" srcId="{E550A00E-3B17-4F12-BF97-3C9EE7A2DEFA}" destId="{4A37B4CA-002F-4D26-B58D-FEC10F35CCA8}" srcOrd="1" destOrd="0" presId="urn:microsoft.com/office/officeart/2005/8/layout/radial2"/>
    <dgm:cxn modelId="{2F4DE21F-E091-4F9E-9200-2AD84A86C8D2}" type="presParOf" srcId="{E550A00E-3B17-4F12-BF97-3C9EE7A2DEFA}" destId="{5EBC561E-6D6A-4830-9680-7ECF20019E50}" srcOrd="2" destOrd="0" presId="urn:microsoft.com/office/officeart/2005/8/layout/radial2"/>
    <dgm:cxn modelId="{15645D41-4295-4151-9DD2-3B8FC1F08354}" type="presParOf" srcId="{5EBC561E-6D6A-4830-9680-7ECF20019E50}" destId="{FA3AF3BD-E236-499B-8F9B-07C69D80DBAF}" srcOrd="0" destOrd="0" presId="urn:microsoft.com/office/officeart/2005/8/layout/radial2"/>
    <dgm:cxn modelId="{B709E596-E481-47C6-9041-F897E2D465B1}" type="presParOf" srcId="{5EBC561E-6D6A-4830-9680-7ECF20019E50}" destId="{2895941D-6239-432D-83F9-367EB83486DB}" srcOrd="1" destOrd="0" presId="urn:microsoft.com/office/officeart/2005/8/layout/radial2"/>
    <dgm:cxn modelId="{573EEC71-5FA9-43D4-BBD6-81C87818EC95}" type="presParOf" srcId="{E550A00E-3B17-4F12-BF97-3C9EE7A2DEFA}" destId="{FC7915A3-5F3E-446D-B412-71B44BE64206}" srcOrd="3" destOrd="0" presId="urn:microsoft.com/office/officeart/2005/8/layout/radial2"/>
    <dgm:cxn modelId="{2934693E-508C-4886-B17B-5FD31475B107}" type="presParOf" srcId="{E550A00E-3B17-4F12-BF97-3C9EE7A2DEFA}" destId="{AD771BE4-A276-4E21-98F5-C2333A4C7C00}" srcOrd="4" destOrd="0" presId="urn:microsoft.com/office/officeart/2005/8/layout/radial2"/>
    <dgm:cxn modelId="{E4801C70-454B-44A8-9782-412F0A35BF5E}" type="presParOf" srcId="{AD771BE4-A276-4E21-98F5-C2333A4C7C00}" destId="{0A453A9F-C12B-45BB-8376-BC8F961FCBB8}" srcOrd="0" destOrd="0" presId="urn:microsoft.com/office/officeart/2005/8/layout/radial2"/>
    <dgm:cxn modelId="{C46CAC2F-A4A5-4594-876E-EEBE6FDFBF98}" type="presParOf" srcId="{AD771BE4-A276-4E21-98F5-C2333A4C7C00}" destId="{D76C7C71-96FA-41CB-B895-1EDEF60C0C4C}" srcOrd="1" destOrd="0" presId="urn:microsoft.com/office/officeart/2005/8/layout/radial2"/>
    <dgm:cxn modelId="{BA36003E-D89A-47FD-9A65-BA2F0877555A}" type="presParOf" srcId="{E550A00E-3B17-4F12-BF97-3C9EE7A2DEFA}" destId="{E048C410-F94C-43C7-8DF9-4CBBF29DD2B7}" srcOrd="5" destOrd="0" presId="urn:microsoft.com/office/officeart/2005/8/layout/radial2"/>
    <dgm:cxn modelId="{1E64BEFA-9105-4577-829F-02054A8F789A}" type="presParOf" srcId="{E550A00E-3B17-4F12-BF97-3C9EE7A2DEFA}" destId="{28A957E3-DA14-4E1F-BCFD-A84A6E412D0D}" srcOrd="6" destOrd="0" presId="urn:microsoft.com/office/officeart/2005/8/layout/radial2"/>
    <dgm:cxn modelId="{217B332A-359C-45C4-B2DF-F0DC5068F907}" type="presParOf" srcId="{28A957E3-DA14-4E1F-BCFD-A84A6E412D0D}" destId="{1C085193-35E6-4807-BAF4-0B5904FA9892}" srcOrd="0" destOrd="0" presId="urn:microsoft.com/office/officeart/2005/8/layout/radial2"/>
    <dgm:cxn modelId="{2D382D56-7CF1-4995-A99B-16E020CA74BB}" type="presParOf" srcId="{28A957E3-DA14-4E1F-BCFD-A84A6E412D0D}" destId="{70475489-9A41-4D34-8C35-7CF2633224F4}" srcOrd="1" destOrd="0" presId="urn:microsoft.com/office/officeart/2005/8/layout/radial2"/>
    <dgm:cxn modelId="{EE7AADF4-A760-424F-9E7B-4F2F2CA841EC}" type="presParOf" srcId="{E550A00E-3B17-4F12-BF97-3C9EE7A2DEFA}" destId="{CA66E2FD-E773-40CB-9CB7-705279A6E174}" srcOrd="7" destOrd="0" presId="urn:microsoft.com/office/officeart/2005/8/layout/radial2"/>
    <dgm:cxn modelId="{B201AE29-C5E4-4066-B7CB-57561AEEDDC8}" type="presParOf" srcId="{E550A00E-3B17-4F12-BF97-3C9EE7A2DEFA}" destId="{C66968D2-AB1E-429E-B01E-4084200B4901}" srcOrd="8" destOrd="0" presId="urn:microsoft.com/office/officeart/2005/8/layout/radial2"/>
    <dgm:cxn modelId="{2CF13C79-4A64-463B-9F7C-E912030FA69A}" type="presParOf" srcId="{C66968D2-AB1E-429E-B01E-4084200B4901}" destId="{8DEB791B-F7E7-4658-8F43-820F1D0FFB4A}" srcOrd="0" destOrd="0" presId="urn:microsoft.com/office/officeart/2005/8/layout/radial2"/>
    <dgm:cxn modelId="{1D0D9342-9BF3-4915-9F4E-495539F30B20}" type="presParOf" srcId="{C66968D2-AB1E-429E-B01E-4084200B4901}" destId="{6DD75DA7-F5DB-4448-AF35-5DCEE802755C}" srcOrd="1" destOrd="0" presId="urn:microsoft.com/office/officeart/2005/8/layout/radial2"/>
    <dgm:cxn modelId="{D78EBA0D-7395-4D34-9697-798B1D7A10B8}" type="presParOf" srcId="{E550A00E-3B17-4F12-BF97-3C9EE7A2DEFA}" destId="{BEAC31D1-D6E8-471B-AEEE-7EE1C455A578}" srcOrd="9" destOrd="0" presId="urn:microsoft.com/office/officeart/2005/8/layout/radial2"/>
    <dgm:cxn modelId="{7F8303EE-85D3-494E-B24C-25E55017B1E6}" type="presParOf" srcId="{E550A00E-3B17-4F12-BF97-3C9EE7A2DEFA}" destId="{41F33914-5C05-4269-93AF-66557B5205C3}" srcOrd="10" destOrd="0" presId="urn:microsoft.com/office/officeart/2005/8/layout/radial2"/>
    <dgm:cxn modelId="{816890CE-6228-405F-AF45-1E758530551F}" type="presParOf" srcId="{41F33914-5C05-4269-93AF-66557B5205C3}" destId="{541915C2-E1C6-4A72-AAD9-8E719CB6A163}" srcOrd="0" destOrd="0" presId="urn:microsoft.com/office/officeart/2005/8/layout/radial2"/>
    <dgm:cxn modelId="{B54C6273-6FAD-440F-A46E-03F05942CC5C}" type="presParOf" srcId="{41F33914-5C05-4269-93AF-66557B5205C3}" destId="{293443CF-86EF-443D-B3AB-66C7BD4A5CC4}" srcOrd="1" destOrd="0" presId="urn:microsoft.com/office/officeart/2005/8/layout/radial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2D5C402-3CFC-4FB9-819C-E0269734CF16}" type="doc">
      <dgm:prSet loTypeId="urn:microsoft.com/office/officeart/2005/8/layout/venn1" loCatId="relationship" qsTypeId="urn:microsoft.com/office/officeart/2005/8/quickstyle/simple1" qsCatId="simple" csTypeId="urn:microsoft.com/office/officeart/2005/8/colors/accent1_2" csCatId="accent1" phldr="1"/>
      <dgm:spPr/>
    </dgm:pt>
    <dgm:pt modelId="{9103BF22-75EC-4808-BE17-8B94F7711FE0}">
      <dgm:prSet phldrT="[Text]" custT="1"/>
      <dgm:spPr>
        <a:solidFill>
          <a:srgbClr val="000066"/>
        </a:solidFill>
      </dgm:spPr>
      <dgm:t>
        <a:bodyPr/>
        <a:lstStyle/>
        <a:p>
          <a:r>
            <a:rPr lang="en-US" sz="1800" b="1" noProof="0" dirty="0" err="1" smtClean="0">
              <a:solidFill>
                <a:schemeClr val="bg1"/>
              </a:solidFill>
            </a:rPr>
            <a:t>Comunicación</a:t>
          </a:r>
          <a:endParaRPr lang="en-US" sz="1800" b="1" noProof="0" dirty="0">
            <a:solidFill>
              <a:schemeClr val="bg1"/>
            </a:solidFill>
          </a:endParaRPr>
        </a:p>
      </dgm:t>
    </dgm:pt>
    <dgm:pt modelId="{52E0BD38-EA39-4332-AC85-BD505ECF6DB7}" type="parTrans" cxnId="{C1DC93B7-F337-46B2-8202-B5DF188342A7}">
      <dgm:prSet/>
      <dgm:spPr/>
      <dgm:t>
        <a:bodyPr/>
        <a:lstStyle/>
        <a:p>
          <a:endParaRPr lang="en-US" b="1" noProof="0">
            <a:solidFill>
              <a:schemeClr val="bg1"/>
            </a:solidFill>
          </a:endParaRPr>
        </a:p>
      </dgm:t>
    </dgm:pt>
    <dgm:pt modelId="{4B153F81-2F01-4CA6-AA77-BBFEF8DD5E0B}" type="sibTrans" cxnId="{C1DC93B7-F337-46B2-8202-B5DF188342A7}">
      <dgm:prSet/>
      <dgm:spPr/>
      <dgm:t>
        <a:bodyPr/>
        <a:lstStyle/>
        <a:p>
          <a:endParaRPr lang="en-US" b="1" noProof="0">
            <a:solidFill>
              <a:schemeClr val="bg1"/>
            </a:solidFill>
          </a:endParaRPr>
        </a:p>
      </dgm:t>
    </dgm:pt>
    <dgm:pt modelId="{7C355201-508C-4DAD-883E-30D4686EE04F}">
      <dgm:prSet phldrT="[Text]" custT="1"/>
      <dgm:spPr>
        <a:solidFill>
          <a:srgbClr val="000066"/>
        </a:solidFill>
      </dgm:spPr>
      <dgm:t>
        <a:bodyPr/>
        <a:lstStyle/>
        <a:p>
          <a:r>
            <a:rPr lang="en-US" sz="1800" b="1" noProof="0" dirty="0" err="1" smtClean="0">
              <a:solidFill>
                <a:schemeClr val="bg1"/>
              </a:solidFill>
            </a:rPr>
            <a:t>Comportamiento</a:t>
          </a:r>
          <a:r>
            <a:rPr lang="en-US" sz="1800" b="1" noProof="0" dirty="0" smtClean="0">
              <a:solidFill>
                <a:schemeClr val="bg1"/>
              </a:solidFill>
            </a:rPr>
            <a:t> </a:t>
          </a:r>
          <a:r>
            <a:rPr lang="en-US" sz="1800" b="1" noProof="0" dirty="0" err="1" smtClean="0">
              <a:solidFill>
                <a:schemeClr val="bg1"/>
              </a:solidFill>
            </a:rPr>
            <a:t>Extraño</a:t>
          </a:r>
          <a:endParaRPr lang="en-US" sz="1800" b="1" noProof="0" dirty="0">
            <a:solidFill>
              <a:schemeClr val="bg1"/>
            </a:solidFill>
          </a:endParaRPr>
        </a:p>
      </dgm:t>
    </dgm:pt>
    <dgm:pt modelId="{94F89EAB-FA43-4156-AA84-55979F733167}" type="parTrans" cxnId="{A684F64E-5A55-4B93-B068-9B0973D02A96}">
      <dgm:prSet/>
      <dgm:spPr/>
      <dgm:t>
        <a:bodyPr/>
        <a:lstStyle/>
        <a:p>
          <a:endParaRPr lang="en-US" b="1" noProof="0">
            <a:solidFill>
              <a:schemeClr val="bg1"/>
            </a:solidFill>
          </a:endParaRPr>
        </a:p>
      </dgm:t>
    </dgm:pt>
    <dgm:pt modelId="{FF29B1A4-C9D8-4EFD-8F05-7CB11F8470F6}" type="sibTrans" cxnId="{A684F64E-5A55-4B93-B068-9B0973D02A96}">
      <dgm:prSet/>
      <dgm:spPr/>
      <dgm:t>
        <a:bodyPr/>
        <a:lstStyle/>
        <a:p>
          <a:endParaRPr lang="en-US" b="1" noProof="0">
            <a:solidFill>
              <a:schemeClr val="bg1"/>
            </a:solidFill>
          </a:endParaRPr>
        </a:p>
      </dgm:t>
    </dgm:pt>
    <dgm:pt modelId="{87F85ABC-4584-4B62-8C26-17F259763626}">
      <dgm:prSet phldrT="[Text]" custT="1"/>
      <dgm:spPr>
        <a:solidFill>
          <a:srgbClr val="000066"/>
        </a:solidFill>
      </dgm:spPr>
      <dgm:t>
        <a:bodyPr/>
        <a:lstStyle/>
        <a:p>
          <a:r>
            <a:rPr lang="en-US" sz="1800" b="1" noProof="0" dirty="0" smtClean="0">
              <a:solidFill>
                <a:schemeClr val="bg1"/>
              </a:solidFill>
            </a:rPr>
            <a:t>Social</a:t>
          </a:r>
          <a:endParaRPr lang="en-US" sz="1800" b="1" noProof="0" dirty="0">
            <a:solidFill>
              <a:schemeClr val="bg1"/>
            </a:solidFill>
          </a:endParaRPr>
        </a:p>
      </dgm:t>
    </dgm:pt>
    <dgm:pt modelId="{CB79FD55-149F-45C1-9AA9-570F4B636F8E}" type="parTrans" cxnId="{272C3982-13BA-468F-879D-B6A959C2A340}">
      <dgm:prSet/>
      <dgm:spPr/>
      <dgm:t>
        <a:bodyPr/>
        <a:lstStyle/>
        <a:p>
          <a:endParaRPr lang="en-US" b="1" noProof="0">
            <a:solidFill>
              <a:schemeClr val="bg1"/>
            </a:solidFill>
          </a:endParaRPr>
        </a:p>
      </dgm:t>
    </dgm:pt>
    <dgm:pt modelId="{91B2C8C6-51B0-4BA3-BE2A-E1C9ED75A40D}" type="sibTrans" cxnId="{272C3982-13BA-468F-879D-B6A959C2A340}">
      <dgm:prSet/>
      <dgm:spPr/>
      <dgm:t>
        <a:bodyPr/>
        <a:lstStyle/>
        <a:p>
          <a:endParaRPr lang="en-US" b="1" noProof="0">
            <a:solidFill>
              <a:schemeClr val="bg1"/>
            </a:solidFill>
          </a:endParaRPr>
        </a:p>
      </dgm:t>
    </dgm:pt>
    <dgm:pt modelId="{28ED8650-5320-4034-A95A-DFDFC3A014B9}">
      <dgm:prSet phldrT="[Text]"/>
      <dgm:spPr>
        <a:solidFill>
          <a:schemeClr val="accent2">
            <a:lumMod val="60000"/>
            <a:lumOff val="40000"/>
            <a:alpha val="50000"/>
          </a:schemeClr>
        </a:solidFill>
      </dgm:spPr>
      <dgm:t>
        <a:bodyPr/>
        <a:lstStyle/>
        <a:p>
          <a:r>
            <a:rPr lang="es-PA" b="1" noProof="0" dirty="0" smtClean="0">
              <a:solidFill>
                <a:schemeClr val="bg1"/>
              </a:solidFill>
            </a:rPr>
            <a:t>Sensorial</a:t>
          </a:r>
          <a:endParaRPr lang="en-US" b="1" noProof="0" dirty="0">
            <a:solidFill>
              <a:schemeClr val="bg1"/>
            </a:solidFill>
          </a:endParaRPr>
        </a:p>
      </dgm:t>
    </dgm:pt>
    <dgm:pt modelId="{F85DD281-4E32-40F5-8BD4-A188089727E4}" type="parTrans" cxnId="{F4F82A96-A43D-4334-A0B6-2C7033204F9E}">
      <dgm:prSet/>
      <dgm:spPr/>
      <dgm:t>
        <a:bodyPr/>
        <a:lstStyle/>
        <a:p>
          <a:endParaRPr lang="en-US" b="1">
            <a:solidFill>
              <a:schemeClr val="bg1"/>
            </a:solidFill>
          </a:endParaRPr>
        </a:p>
      </dgm:t>
    </dgm:pt>
    <dgm:pt modelId="{F89C2F0B-209E-4C86-937A-617FB877C417}" type="sibTrans" cxnId="{F4F82A96-A43D-4334-A0B6-2C7033204F9E}">
      <dgm:prSet/>
      <dgm:spPr/>
      <dgm:t>
        <a:bodyPr/>
        <a:lstStyle/>
        <a:p>
          <a:endParaRPr lang="en-US" b="1">
            <a:solidFill>
              <a:schemeClr val="bg1"/>
            </a:solidFill>
          </a:endParaRPr>
        </a:p>
      </dgm:t>
    </dgm:pt>
    <dgm:pt modelId="{6D404FD2-863C-410D-8954-E4E563085A83}" type="pres">
      <dgm:prSet presAssocID="{92D5C402-3CFC-4FB9-819C-E0269734CF16}" presName="compositeShape" presStyleCnt="0">
        <dgm:presLayoutVars>
          <dgm:chMax val="7"/>
          <dgm:dir/>
          <dgm:resizeHandles val="exact"/>
        </dgm:presLayoutVars>
      </dgm:prSet>
      <dgm:spPr/>
    </dgm:pt>
    <dgm:pt modelId="{C9E9570B-1D17-4A03-AF37-D105FE4611DF}" type="pres">
      <dgm:prSet presAssocID="{9103BF22-75EC-4808-BE17-8B94F7711FE0}" presName="circ1" presStyleLbl="vennNode1" presStyleIdx="0" presStyleCnt="4"/>
      <dgm:spPr/>
      <dgm:t>
        <a:bodyPr/>
        <a:lstStyle/>
        <a:p>
          <a:endParaRPr lang="en-US"/>
        </a:p>
      </dgm:t>
    </dgm:pt>
    <dgm:pt modelId="{331C447D-FA80-483C-B39A-BBA379001246}" type="pres">
      <dgm:prSet presAssocID="{9103BF22-75EC-4808-BE17-8B94F7711FE0}" presName="circ1Tx" presStyleLbl="revTx" presStyleIdx="0" presStyleCnt="0">
        <dgm:presLayoutVars>
          <dgm:chMax val="0"/>
          <dgm:chPref val="0"/>
          <dgm:bulletEnabled val="1"/>
        </dgm:presLayoutVars>
      </dgm:prSet>
      <dgm:spPr/>
      <dgm:t>
        <a:bodyPr/>
        <a:lstStyle/>
        <a:p>
          <a:endParaRPr lang="en-US"/>
        </a:p>
      </dgm:t>
    </dgm:pt>
    <dgm:pt modelId="{867224B9-7060-4862-9E55-95C4D4589B4A}" type="pres">
      <dgm:prSet presAssocID="{28ED8650-5320-4034-A95A-DFDFC3A014B9}" presName="circ2" presStyleLbl="vennNode1" presStyleIdx="1" presStyleCnt="4"/>
      <dgm:spPr/>
      <dgm:t>
        <a:bodyPr/>
        <a:lstStyle/>
        <a:p>
          <a:endParaRPr lang="en-US"/>
        </a:p>
      </dgm:t>
    </dgm:pt>
    <dgm:pt modelId="{4B59C6F2-8719-4CA8-8888-08DE954C75E0}" type="pres">
      <dgm:prSet presAssocID="{28ED8650-5320-4034-A95A-DFDFC3A014B9}" presName="circ2Tx" presStyleLbl="revTx" presStyleIdx="0" presStyleCnt="0">
        <dgm:presLayoutVars>
          <dgm:chMax val="0"/>
          <dgm:chPref val="0"/>
          <dgm:bulletEnabled val="1"/>
        </dgm:presLayoutVars>
      </dgm:prSet>
      <dgm:spPr/>
      <dgm:t>
        <a:bodyPr/>
        <a:lstStyle/>
        <a:p>
          <a:endParaRPr lang="en-US"/>
        </a:p>
      </dgm:t>
    </dgm:pt>
    <dgm:pt modelId="{CB72C71C-BA19-48B5-996E-4EA33FBEF374}" type="pres">
      <dgm:prSet presAssocID="{7C355201-508C-4DAD-883E-30D4686EE04F}" presName="circ3" presStyleLbl="vennNode1" presStyleIdx="2" presStyleCnt="4"/>
      <dgm:spPr/>
      <dgm:t>
        <a:bodyPr/>
        <a:lstStyle/>
        <a:p>
          <a:endParaRPr lang="en-US"/>
        </a:p>
      </dgm:t>
    </dgm:pt>
    <dgm:pt modelId="{225D3515-489E-4C93-8E27-941C7EBCD265}" type="pres">
      <dgm:prSet presAssocID="{7C355201-508C-4DAD-883E-30D4686EE04F}" presName="circ3Tx" presStyleLbl="revTx" presStyleIdx="0" presStyleCnt="0">
        <dgm:presLayoutVars>
          <dgm:chMax val="0"/>
          <dgm:chPref val="0"/>
          <dgm:bulletEnabled val="1"/>
        </dgm:presLayoutVars>
      </dgm:prSet>
      <dgm:spPr/>
      <dgm:t>
        <a:bodyPr/>
        <a:lstStyle/>
        <a:p>
          <a:endParaRPr lang="en-US"/>
        </a:p>
      </dgm:t>
    </dgm:pt>
    <dgm:pt modelId="{139FB3E2-8174-492C-BFC1-BF0507353B42}" type="pres">
      <dgm:prSet presAssocID="{87F85ABC-4584-4B62-8C26-17F259763626}" presName="circ4" presStyleLbl="vennNode1" presStyleIdx="3" presStyleCnt="4"/>
      <dgm:spPr/>
      <dgm:t>
        <a:bodyPr/>
        <a:lstStyle/>
        <a:p>
          <a:endParaRPr lang="en-US"/>
        </a:p>
      </dgm:t>
    </dgm:pt>
    <dgm:pt modelId="{9C72400D-A381-470F-BAF7-F0161F1D92DF}" type="pres">
      <dgm:prSet presAssocID="{87F85ABC-4584-4B62-8C26-17F259763626}" presName="circ4Tx" presStyleLbl="revTx" presStyleIdx="0" presStyleCnt="0">
        <dgm:presLayoutVars>
          <dgm:chMax val="0"/>
          <dgm:chPref val="0"/>
          <dgm:bulletEnabled val="1"/>
        </dgm:presLayoutVars>
      </dgm:prSet>
      <dgm:spPr/>
      <dgm:t>
        <a:bodyPr/>
        <a:lstStyle/>
        <a:p>
          <a:endParaRPr lang="en-US"/>
        </a:p>
      </dgm:t>
    </dgm:pt>
  </dgm:ptLst>
  <dgm:cxnLst>
    <dgm:cxn modelId="{A684F64E-5A55-4B93-B068-9B0973D02A96}" srcId="{92D5C402-3CFC-4FB9-819C-E0269734CF16}" destId="{7C355201-508C-4DAD-883E-30D4686EE04F}" srcOrd="2" destOrd="0" parTransId="{94F89EAB-FA43-4156-AA84-55979F733167}" sibTransId="{FF29B1A4-C9D8-4EFD-8F05-7CB11F8470F6}"/>
    <dgm:cxn modelId="{A169580A-50E4-4E0D-912C-46BE67D40A75}" type="presOf" srcId="{9103BF22-75EC-4808-BE17-8B94F7711FE0}" destId="{331C447D-FA80-483C-B39A-BBA379001246}" srcOrd="1" destOrd="0" presId="urn:microsoft.com/office/officeart/2005/8/layout/venn1"/>
    <dgm:cxn modelId="{4E12C540-BB77-44A1-9320-1E375ABF2A40}" type="presOf" srcId="{28ED8650-5320-4034-A95A-DFDFC3A014B9}" destId="{867224B9-7060-4862-9E55-95C4D4589B4A}" srcOrd="0" destOrd="0" presId="urn:microsoft.com/office/officeart/2005/8/layout/venn1"/>
    <dgm:cxn modelId="{272C3982-13BA-468F-879D-B6A959C2A340}" srcId="{92D5C402-3CFC-4FB9-819C-E0269734CF16}" destId="{87F85ABC-4584-4B62-8C26-17F259763626}" srcOrd="3" destOrd="0" parTransId="{CB79FD55-149F-45C1-9AA9-570F4B636F8E}" sibTransId="{91B2C8C6-51B0-4BA3-BE2A-E1C9ED75A40D}"/>
    <dgm:cxn modelId="{C9FE4893-B8E6-43FA-B95D-7673A2B79523}" type="presOf" srcId="{7C355201-508C-4DAD-883E-30D4686EE04F}" destId="{225D3515-489E-4C93-8E27-941C7EBCD265}" srcOrd="1" destOrd="0" presId="urn:microsoft.com/office/officeart/2005/8/layout/venn1"/>
    <dgm:cxn modelId="{ED2C4EC6-A13D-49D2-98AE-3D9FC7150262}" type="presOf" srcId="{87F85ABC-4584-4B62-8C26-17F259763626}" destId="{9C72400D-A381-470F-BAF7-F0161F1D92DF}" srcOrd="1" destOrd="0" presId="urn:microsoft.com/office/officeart/2005/8/layout/venn1"/>
    <dgm:cxn modelId="{1F0ED2FD-D088-4A6B-9845-90A8FE3334B8}" type="presOf" srcId="{28ED8650-5320-4034-A95A-DFDFC3A014B9}" destId="{4B59C6F2-8719-4CA8-8888-08DE954C75E0}" srcOrd="1" destOrd="0" presId="urn:microsoft.com/office/officeart/2005/8/layout/venn1"/>
    <dgm:cxn modelId="{210E676D-6680-4D0A-9941-F7759A8D0103}" type="presOf" srcId="{9103BF22-75EC-4808-BE17-8B94F7711FE0}" destId="{C9E9570B-1D17-4A03-AF37-D105FE4611DF}" srcOrd="0" destOrd="0" presId="urn:microsoft.com/office/officeart/2005/8/layout/venn1"/>
    <dgm:cxn modelId="{F4F82A96-A43D-4334-A0B6-2C7033204F9E}" srcId="{92D5C402-3CFC-4FB9-819C-E0269734CF16}" destId="{28ED8650-5320-4034-A95A-DFDFC3A014B9}" srcOrd="1" destOrd="0" parTransId="{F85DD281-4E32-40F5-8BD4-A188089727E4}" sibTransId="{F89C2F0B-209E-4C86-937A-617FB877C417}"/>
    <dgm:cxn modelId="{1B454710-34BC-4AD8-9FFF-FFB34943B475}" type="presOf" srcId="{7C355201-508C-4DAD-883E-30D4686EE04F}" destId="{CB72C71C-BA19-48B5-996E-4EA33FBEF374}" srcOrd="0" destOrd="0" presId="urn:microsoft.com/office/officeart/2005/8/layout/venn1"/>
    <dgm:cxn modelId="{F094E885-CB1E-47C9-ADCD-E63524EFB238}" type="presOf" srcId="{92D5C402-3CFC-4FB9-819C-E0269734CF16}" destId="{6D404FD2-863C-410D-8954-E4E563085A83}" srcOrd="0" destOrd="0" presId="urn:microsoft.com/office/officeart/2005/8/layout/venn1"/>
    <dgm:cxn modelId="{C35E5938-FB6F-423E-8EBB-852A75C65C64}" type="presOf" srcId="{87F85ABC-4584-4B62-8C26-17F259763626}" destId="{139FB3E2-8174-492C-BFC1-BF0507353B42}" srcOrd="0" destOrd="0" presId="urn:microsoft.com/office/officeart/2005/8/layout/venn1"/>
    <dgm:cxn modelId="{C1DC93B7-F337-46B2-8202-B5DF188342A7}" srcId="{92D5C402-3CFC-4FB9-819C-E0269734CF16}" destId="{9103BF22-75EC-4808-BE17-8B94F7711FE0}" srcOrd="0" destOrd="0" parTransId="{52E0BD38-EA39-4332-AC85-BD505ECF6DB7}" sibTransId="{4B153F81-2F01-4CA6-AA77-BBFEF8DD5E0B}"/>
    <dgm:cxn modelId="{3321B8CB-0B9D-4855-86D0-A21DCBA2C734}" type="presParOf" srcId="{6D404FD2-863C-410D-8954-E4E563085A83}" destId="{C9E9570B-1D17-4A03-AF37-D105FE4611DF}" srcOrd="0" destOrd="0" presId="urn:microsoft.com/office/officeart/2005/8/layout/venn1"/>
    <dgm:cxn modelId="{EB424EA4-E4F3-4288-8E44-5DBDDACD82DB}" type="presParOf" srcId="{6D404FD2-863C-410D-8954-E4E563085A83}" destId="{331C447D-FA80-483C-B39A-BBA379001246}" srcOrd="1" destOrd="0" presId="urn:microsoft.com/office/officeart/2005/8/layout/venn1"/>
    <dgm:cxn modelId="{FE4FB940-90A4-4C55-B2F9-F9FFBCA55F74}" type="presParOf" srcId="{6D404FD2-863C-410D-8954-E4E563085A83}" destId="{867224B9-7060-4862-9E55-95C4D4589B4A}" srcOrd="2" destOrd="0" presId="urn:microsoft.com/office/officeart/2005/8/layout/venn1"/>
    <dgm:cxn modelId="{6946E3F7-E1B7-4633-8A78-FD9C2F56ECBC}" type="presParOf" srcId="{6D404FD2-863C-410D-8954-E4E563085A83}" destId="{4B59C6F2-8719-4CA8-8888-08DE954C75E0}" srcOrd="3" destOrd="0" presId="urn:microsoft.com/office/officeart/2005/8/layout/venn1"/>
    <dgm:cxn modelId="{92FBD607-E582-4948-BB4C-9752F678CD70}" type="presParOf" srcId="{6D404FD2-863C-410D-8954-E4E563085A83}" destId="{CB72C71C-BA19-48B5-996E-4EA33FBEF374}" srcOrd="4" destOrd="0" presId="urn:microsoft.com/office/officeart/2005/8/layout/venn1"/>
    <dgm:cxn modelId="{363B4EBE-01EE-40AF-B229-2782B92F7814}" type="presParOf" srcId="{6D404FD2-863C-410D-8954-E4E563085A83}" destId="{225D3515-489E-4C93-8E27-941C7EBCD265}" srcOrd="5" destOrd="0" presId="urn:microsoft.com/office/officeart/2005/8/layout/venn1"/>
    <dgm:cxn modelId="{84670743-BA44-493A-B6B2-FCB3DF5E9BC5}" type="presParOf" srcId="{6D404FD2-863C-410D-8954-E4E563085A83}" destId="{139FB3E2-8174-492C-BFC1-BF0507353B42}" srcOrd="6" destOrd="0" presId="urn:microsoft.com/office/officeart/2005/8/layout/venn1"/>
    <dgm:cxn modelId="{BF1F584E-AE77-4416-ADE7-08A6F47A437C}" type="presParOf" srcId="{6D404FD2-863C-410D-8954-E4E563085A83}" destId="{9C72400D-A381-470F-BAF7-F0161F1D92DF}" srcOrd="7" destOrd="0" presId="urn:microsoft.com/office/officeart/2005/8/layout/venn1"/>
  </dgm:cxnLst>
  <dgm:bg>
    <a:no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C4C1ADD-E9B0-4AA2-9DE7-2B525DD119D9}"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n-US"/>
        </a:p>
      </dgm:t>
    </dgm:pt>
    <dgm:pt modelId="{4682800A-949D-482C-B002-BEEA406E61A6}">
      <dgm:prSet phldrT="[Text]" custT="1"/>
      <dgm:spPr>
        <a:solidFill>
          <a:schemeClr val="accent2">
            <a:lumMod val="40000"/>
            <a:lumOff val="60000"/>
          </a:schemeClr>
        </a:solidFill>
      </dgm:spPr>
      <dgm:t>
        <a:bodyPr/>
        <a:lstStyle/>
        <a:p>
          <a:r>
            <a:rPr lang="es-PA" sz="1600" b="1" dirty="0" smtClean="0">
              <a:solidFill>
                <a:schemeClr val="accent6">
                  <a:lumMod val="50000"/>
                </a:schemeClr>
              </a:solidFill>
            </a:rPr>
            <a:t>Autismo</a:t>
          </a:r>
          <a:endParaRPr lang="en-US" sz="1600" b="1" dirty="0">
            <a:solidFill>
              <a:schemeClr val="accent6">
                <a:lumMod val="50000"/>
              </a:schemeClr>
            </a:solidFill>
          </a:endParaRPr>
        </a:p>
      </dgm:t>
    </dgm:pt>
    <dgm:pt modelId="{14F84C2F-E8A1-4FF2-BF58-8757B3DA32B5}" type="parTrans" cxnId="{5042B5B8-AA7C-4E21-9878-359D4E69BCB0}">
      <dgm:prSet/>
      <dgm:spPr/>
      <dgm:t>
        <a:bodyPr/>
        <a:lstStyle/>
        <a:p>
          <a:endParaRPr lang="en-US"/>
        </a:p>
      </dgm:t>
    </dgm:pt>
    <dgm:pt modelId="{E750DDD0-5FD7-4467-82FB-454E404B9F67}" type="sibTrans" cxnId="{5042B5B8-AA7C-4E21-9878-359D4E69BCB0}">
      <dgm:prSet/>
      <dgm:spPr/>
      <dgm:t>
        <a:bodyPr/>
        <a:lstStyle/>
        <a:p>
          <a:endParaRPr lang="en-US"/>
        </a:p>
      </dgm:t>
    </dgm:pt>
    <dgm:pt modelId="{D03C2B70-CC19-4532-904C-B79B5E0E7A27}">
      <dgm:prSet phldrT="[Text]" custT="1"/>
      <dgm:spPr>
        <a:solidFill>
          <a:schemeClr val="accent2">
            <a:lumMod val="40000"/>
            <a:lumOff val="60000"/>
          </a:schemeClr>
        </a:solidFill>
      </dgm:spPr>
      <dgm:t>
        <a:bodyPr/>
        <a:lstStyle/>
        <a:p>
          <a:r>
            <a:rPr lang="es-PA" sz="1600" b="1" dirty="0" err="1" smtClean="0">
              <a:solidFill>
                <a:schemeClr val="accent6">
                  <a:lumMod val="50000"/>
                </a:schemeClr>
              </a:solidFill>
            </a:rPr>
            <a:t>Asperger’s</a:t>
          </a:r>
          <a:endParaRPr lang="en-US" sz="1600" b="1" dirty="0">
            <a:solidFill>
              <a:schemeClr val="accent6">
                <a:lumMod val="50000"/>
              </a:schemeClr>
            </a:solidFill>
          </a:endParaRPr>
        </a:p>
      </dgm:t>
    </dgm:pt>
    <dgm:pt modelId="{3B8BC50A-42C0-4DA5-A5B3-EB639D18C7C8}" type="parTrans" cxnId="{39CB2F1D-AD23-4FFC-B52F-6BAE504A09F5}">
      <dgm:prSet/>
      <dgm:spPr/>
      <dgm:t>
        <a:bodyPr/>
        <a:lstStyle/>
        <a:p>
          <a:endParaRPr lang="en-US"/>
        </a:p>
      </dgm:t>
    </dgm:pt>
    <dgm:pt modelId="{5663F1F7-E99C-4ACF-B70F-B6A28E2A11B8}" type="sibTrans" cxnId="{39CB2F1D-AD23-4FFC-B52F-6BAE504A09F5}">
      <dgm:prSet/>
      <dgm:spPr/>
      <dgm:t>
        <a:bodyPr/>
        <a:lstStyle/>
        <a:p>
          <a:endParaRPr lang="en-US"/>
        </a:p>
      </dgm:t>
    </dgm:pt>
    <dgm:pt modelId="{7C336B56-1D05-4BB3-A400-71752881792A}">
      <dgm:prSet phldrT="[Text]" custT="1"/>
      <dgm:spPr>
        <a:solidFill>
          <a:schemeClr val="accent2">
            <a:lumMod val="40000"/>
            <a:lumOff val="60000"/>
          </a:schemeClr>
        </a:solidFill>
      </dgm:spPr>
      <dgm:t>
        <a:bodyPr/>
        <a:lstStyle/>
        <a:p>
          <a:r>
            <a:rPr lang="es-PA" sz="1600" b="1" dirty="0" smtClean="0">
              <a:solidFill>
                <a:schemeClr val="accent6">
                  <a:lumMod val="50000"/>
                </a:schemeClr>
              </a:solidFill>
            </a:rPr>
            <a:t>CDD</a:t>
          </a:r>
          <a:endParaRPr lang="en-US" sz="1600" b="1" dirty="0">
            <a:solidFill>
              <a:schemeClr val="accent6">
                <a:lumMod val="50000"/>
              </a:schemeClr>
            </a:solidFill>
          </a:endParaRPr>
        </a:p>
      </dgm:t>
    </dgm:pt>
    <dgm:pt modelId="{CFF01B30-5BA0-4C43-9F82-F6393089F554}" type="parTrans" cxnId="{5814A852-8CB1-4BF9-A2D1-0AC8D7098040}">
      <dgm:prSet/>
      <dgm:spPr/>
      <dgm:t>
        <a:bodyPr/>
        <a:lstStyle/>
        <a:p>
          <a:endParaRPr lang="en-US"/>
        </a:p>
      </dgm:t>
    </dgm:pt>
    <dgm:pt modelId="{4D04176F-4DFA-4AD4-853E-8CFC2800BD1A}" type="sibTrans" cxnId="{5814A852-8CB1-4BF9-A2D1-0AC8D7098040}">
      <dgm:prSet/>
      <dgm:spPr/>
      <dgm:t>
        <a:bodyPr/>
        <a:lstStyle/>
        <a:p>
          <a:endParaRPr lang="en-US"/>
        </a:p>
      </dgm:t>
    </dgm:pt>
    <dgm:pt modelId="{CFABB2CE-66F7-4280-AECE-06AAC6E81517}">
      <dgm:prSet phldrT="[Text]" custT="1"/>
      <dgm:spPr>
        <a:solidFill>
          <a:schemeClr val="accent2">
            <a:lumMod val="40000"/>
            <a:lumOff val="60000"/>
          </a:schemeClr>
        </a:solidFill>
      </dgm:spPr>
      <dgm:t>
        <a:bodyPr/>
        <a:lstStyle/>
        <a:p>
          <a:r>
            <a:rPr lang="es-PA" sz="1600" b="1" dirty="0" smtClean="0">
              <a:solidFill>
                <a:schemeClr val="accent6">
                  <a:lumMod val="50000"/>
                </a:schemeClr>
              </a:solidFill>
            </a:rPr>
            <a:t>PDD-NOS</a:t>
          </a:r>
          <a:endParaRPr lang="en-US" sz="1600" b="1" dirty="0">
            <a:solidFill>
              <a:schemeClr val="accent6">
                <a:lumMod val="50000"/>
              </a:schemeClr>
            </a:solidFill>
          </a:endParaRPr>
        </a:p>
      </dgm:t>
    </dgm:pt>
    <dgm:pt modelId="{584FDAA6-D2A1-4E5B-8DAE-F81DEC90D7C9}" type="parTrans" cxnId="{565BC163-DD52-4C8D-8B23-6EEC70E99108}">
      <dgm:prSet/>
      <dgm:spPr/>
      <dgm:t>
        <a:bodyPr/>
        <a:lstStyle/>
        <a:p>
          <a:endParaRPr lang="en-US"/>
        </a:p>
      </dgm:t>
    </dgm:pt>
    <dgm:pt modelId="{EE53FEA0-DB60-4C3A-983A-38C78D1B432E}" type="sibTrans" cxnId="{565BC163-DD52-4C8D-8B23-6EEC70E99108}">
      <dgm:prSet/>
      <dgm:spPr/>
      <dgm:t>
        <a:bodyPr/>
        <a:lstStyle/>
        <a:p>
          <a:endParaRPr lang="en-US"/>
        </a:p>
      </dgm:t>
    </dgm:pt>
    <dgm:pt modelId="{5FE42832-743D-4C82-8E94-E780A35ADDA8}" type="pres">
      <dgm:prSet presAssocID="{1C4C1ADD-E9B0-4AA2-9DE7-2B525DD119D9}" presName="composite" presStyleCnt="0">
        <dgm:presLayoutVars>
          <dgm:chMax val="5"/>
          <dgm:dir/>
          <dgm:animLvl val="ctr"/>
          <dgm:resizeHandles val="exact"/>
        </dgm:presLayoutVars>
      </dgm:prSet>
      <dgm:spPr/>
      <dgm:t>
        <a:bodyPr/>
        <a:lstStyle/>
        <a:p>
          <a:endParaRPr lang="en-US"/>
        </a:p>
      </dgm:t>
    </dgm:pt>
    <dgm:pt modelId="{E550A00E-3B17-4F12-BF97-3C9EE7A2DEFA}" type="pres">
      <dgm:prSet presAssocID="{1C4C1ADD-E9B0-4AA2-9DE7-2B525DD119D9}" presName="cycle" presStyleCnt="0"/>
      <dgm:spPr/>
    </dgm:pt>
    <dgm:pt modelId="{6E95753F-E2BC-4A7F-9647-357BB50D3BEC}" type="pres">
      <dgm:prSet presAssocID="{1C4C1ADD-E9B0-4AA2-9DE7-2B525DD119D9}" presName="centerShape" presStyleCnt="0"/>
      <dgm:spPr/>
    </dgm:pt>
    <dgm:pt modelId="{A5100725-FF96-42CC-96CB-ED29074B2D95}" type="pres">
      <dgm:prSet presAssocID="{1C4C1ADD-E9B0-4AA2-9DE7-2B525DD119D9}" presName="connSite" presStyleLbl="node1" presStyleIdx="0" presStyleCnt="5"/>
      <dgm:spPr/>
    </dgm:pt>
    <dgm:pt modelId="{6462702F-37AB-4B17-9244-4772AEAC87E4}" type="pres">
      <dgm:prSet presAssocID="{1C4C1ADD-E9B0-4AA2-9DE7-2B525DD119D9}" presName="visible" presStyleLbl="node1" presStyleIdx="0" presStyleCnt="5" custLinFactNeighborX="14850" custLinFactNeighborY="15305"/>
      <dgm:spPr>
        <a:solidFill>
          <a:schemeClr val="accent6">
            <a:lumMod val="20000"/>
            <a:lumOff val="80000"/>
          </a:schemeClr>
        </a:solidFill>
      </dgm:spPr>
      <dgm:t>
        <a:bodyPr/>
        <a:lstStyle/>
        <a:p>
          <a:endParaRPr lang="en-US"/>
        </a:p>
      </dgm:t>
    </dgm:pt>
    <dgm:pt modelId="{4A37B4CA-002F-4D26-B58D-FEC10F35CCA8}" type="pres">
      <dgm:prSet presAssocID="{14F84C2F-E8A1-4FF2-BF58-8757B3DA32B5}" presName="Name25" presStyleLbl="parChTrans1D1" presStyleIdx="0" presStyleCnt="4"/>
      <dgm:spPr/>
      <dgm:t>
        <a:bodyPr/>
        <a:lstStyle/>
        <a:p>
          <a:endParaRPr lang="en-US"/>
        </a:p>
      </dgm:t>
    </dgm:pt>
    <dgm:pt modelId="{5EBC561E-6D6A-4830-9680-7ECF20019E50}" type="pres">
      <dgm:prSet presAssocID="{4682800A-949D-482C-B002-BEEA406E61A6}" presName="node" presStyleCnt="0"/>
      <dgm:spPr/>
    </dgm:pt>
    <dgm:pt modelId="{FA3AF3BD-E236-499B-8F9B-07C69D80DBAF}" type="pres">
      <dgm:prSet presAssocID="{4682800A-949D-482C-B002-BEEA406E61A6}" presName="parentNode" presStyleLbl="node1" presStyleIdx="1" presStyleCnt="5" custScaleX="158835" custScaleY="150750" custLinFactNeighborX="-32598" custLinFactNeighborY="29118">
        <dgm:presLayoutVars>
          <dgm:chMax val="1"/>
          <dgm:bulletEnabled val="1"/>
        </dgm:presLayoutVars>
      </dgm:prSet>
      <dgm:spPr/>
      <dgm:t>
        <a:bodyPr/>
        <a:lstStyle/>
        <a:p>
          <a:endParaRPr lang="en-US"/>
        </a:p>
      </dgm:t>
    </dgm:pt>
    <dgm:pt modelId="{2895941D-6239-432D-83F9-367EB83486DB}" type="pres">
      <dgm:prSet presAssocID="{4682800A-949D-482C-B002-BEEA406E61A6}" presName="childNode" presStyleLbl="revTx" presStyleIdx="0" presStyleCnt="0">
        <dgm:presLayoutVars>
          <dgm:bulletEnabled val="1"/>
        </dgm:presLayoutVars>
      </dgm:prSet>
      <dgm:spPr/>
      <dgm:t>
        <a:bodyPr/>
        <a:lstStyle/>
        <a:p>
          <a:endParaRPr lang="en-US"/>
        </a:p>
      </dgm:t>
    </dgm:pt>
    <dgm:pt modelId="{FC7915A3-5F3E-446D-B412-71B44BE64206}" type="pres">
      <dgm:prSet presAssocID="{3B8BC50A-42C0-4DA5-A5B3-EB639D18C7C8}" presName="Name25" presStyleLbl="parChTrans1D1" presStyleIdx="1" presStyleCnt="4"/>
      <dgm:spPr/>
      <dgm:t>
        <a:bodyPr/>
        <a:lstStyle/>
        <a:p>
          <a:endParaRPr lang="en-US"/>
        </a:p>
      </dgm:t>
    </dgm:pt>
    <dgm:pt modelId="{AD771BE4-A276-4E21-98F5-C2333A4C7C00}" type="pres">
      <dgm:prSet presAssocID="{D03C2B70-CC19-4532-904C-B79B5E0E7A27}" presName="node" presStyleCnt="0"/>
      <dgm:spPr/>
    </dgm:pt>
    <dgm:pt modelId="{0A453A9F-C12B-45BB-8376-BC8F961FCBB8}" type="pres">
      <dgm:prSet presAssocID="{D03C2B70-CC19-4532-904C-B79B5E0E7A27}" presName="parentNode" presStyleLbl="node1" presStyleIdx="2" presStyleCnt="5" custScaleX="157965" custScaleY="150460" custLinFactNeighborX="77008" custLinFactNeighborY="-77403">
        <dgm:presLayoutVars>
          <dgm:chMax val="1"/>
          <dgm:bulletEnabled val="1"/>
        </dgm:presLayoutVars>
      </dgm:prSet>
      <dgm:spPr/>
      <dgm:t>
        <a:bodyPr/>
        <a:lstStyle/>
        <a:p>
          <a:endParaRPr lang="en-US"/>
        </a:p>
      </dgm:t>
    </dgm:pt>
    <dgm:pt modelId="{D76C7C71-96FA-41CB-B895-1EDEF60C0C4C}" type="pres">
      <dgm:prSet presAssocID="{D03C2B70-CC19-4532-904C-B79B5E0E7A27}" presName="childNode" presStyleLbl="revTx" presStyleIdx="0" presStyleCnt="0">
        <dgm:presLayoutVars>
          <dgm:bulletEnabled val="1"/>
        </dgm:presLayoutVars>
      </dgm:prSet>
      <dgm:spPr/>
      <dgm:t>
        <a:bodyPr/>
        <a:lstStyle/>
        <a:p>
          <a:endParaRPr lang="en-US"/>
        </a:p>
      </dgm:t>
    </dgm:pt>
    <dgm:pt modelId="{E048C410-F94C-43C7-8DF9-4CBBF29DD2B7}" type="pres">
      <dgm:prSet presAssocID="{584FDAA6-D2A1-4E5B-8DAE-F81DEC90D7C9}" presName="Name25" presStyleLbl="parChTrans1D1" presStyleIdx="2" presStyleCnt="4"/>
      <dgm:spPr/>
      <dgm:t>
        <a:bodyPr/>
        <a:lstStyle/>
        <a:p>
          <a:endParaRPr lang="en-US"/>
        </a:p>
      </dgm:t>
    </dgm:pt>
    <dgm:pt modelId="{28A957E3-DA14-4E1F-BCFD-A84A6E412D0D}" type="pres">
      <dgm:prSet presAssocID="{CFABB2CE-66F7-4280-AECE-06AAC6E81517}" presName="node" presStyleCnt="0"/>
      <dgm:spPr/>
    </dgm:pt>
    <dgm:pt modelId="{1C085193-35E6-4807-BAF4-0B5904FA9892}" type="pres">
      <dgm:prSet presAssocID="{CFABB2CE-66F7-4280-AECE-06AAC6E81517}" presName="parentNode" presStyleLbl="node1" presStyleIdx="3" presStyleCnt="5" custScaleX="143559" custScaleY="140704" custLinFactX="25475" custLinFactNeighborX="100000" custLinFactNeighborY="-38656">
        <dgm:presLayoutVars>
          <dgm:chMax val="1"/>
          <dgm:bulletEnabled val="1"/>
        </dgm:presLayoutVars>
      </dgm:prSet>
      <dgm:spPr/>
      <dgm:t>
        <a:bodyPr/>
        <a:lstStyle/>
        <a:p>
          <a:endParaRPr lang="en-US"/>
        </a:p>
      </dgm:t>
    </dgm:pt>
    <dgm:pt modelId="{70475489-9A41-4D34-8C35-7CF2633224F4}" type="pres">
      <dgm:prSet presAssocID="{CFABB2CE-66F7-4280-AECE-06AAC6E81517}" presName="childNode" presStyleLbl="revTx" presStyleIdx="0" presStyleCnt="0">
        <dgm:presLayoutVars>
          <dgm:bulletEnabled val="1"/>
        </dgm:presLayoutVars>
      </dgm:prSet>
      <dgm:spPr/>
    </dgm:pt>
    <dgm:pt modelId="{CA66E2FD-E773-40CB-9CB7-705279A6E174}" type="pres">
      <dgm:prSet presAssocID="{CFF01B30-5BA0-4C43-9F82-F6393089F554}" presName="Name25" presStyleLbl="parChTrans1D1" presStyleIdx="3" presStyleCnt="4"/>
      <dgm:spPr/>
      <dgm:t>
        <a:bodyPr/>
        <a:lstStyle/>
        <a:p>
          <a:endParaRPr lang="en-US"/>
        </a:p>
      </dgm:t>
    </dgm:pt>
    <dgm:pt modelId="{C66968D2-AB1E-429E-B01E-4084200B4901}" type="pres">
      <dgm:prSet presAssocID="{7C336B56-1D05-4BB3-A400-71752881792A}" presName="node" presStyleCnt="0"/>
      <dgm:spPr/>
    </dgm:pt>
    <dgm:pt modelId="{8DEB791B-F7E7-4658-8F43-820F1D0FFB4A}" type="pres">
      <dgm:prSet presAssocID="{7C336B56-1D05-4BB3-A400-71752881792A}" presName="parentNode" presStyleLbl="node1" presStyleIdx="4" presStyleCnt="5" custScaleX="147869" custScaleY="142648" custLinFactNeighborX="95641" custLinFactNeighborY="-27437">
        <dgm:presLayoutVars>
          <dgm:chMax val="1"/>
          <dgm:bulletEnabled val="1"/>
        </dgm:presLayoutVars>
      </dgm:prSet>
      <dgm:spPr/>
      <dgm:t>
        <a:bodyPr/>
        <a:lstStyle/>
        <a:p>
          <a:endParaRPr lang="en-US"/>
        </a:p>
      </dgm:t>
    </dgm:pt>
    <dgm:pt modelId="{6DD75DA7-F5DB-4448-AF35-5DCEE802755C}" type="pres">
      <dgm:prSet presAssocID="{7C336B56-1D05-4BB3-A400-71752881792A}" presName="childNode" presStyleLbl="revTx" presStyleIdx="0" presStyleCnt="0">
        <dgm:presLayoutVars>
          <dgm:bulletEnabled val="1"/>
        </dgm:presLayoutVars>
      </dgm:prSet>
      <dgm:spPr/>
      <dgm:t>
        <a:bodyPr/>
        <a:lstStyle/>
        <a:p>
          <a:endParaRPr lang="en-US"/>
        </a:p>
      </dgm:t>
    </dgm:pt>
  </dgm:ptLst>
  <dgm:cxnLst>
    <dgm:cxn modelId="{565BC163-DD52-4C8D-8B23-6EEC70E99108}" srcId="{1C4C1ADD-E9B0-4AA2-9DE7-2B525DD119D9}" destId="{CFABB2CE-66F7-4280-AECE-06AAC6E81517}" srcOrd="2" destOrd="0" parTransId="{584FDAA6-D2A1-4E5B-8DAE-F81DEC90D7C9}" sibTransId="{EE53FEA0-DB60-4C3A-983A-38C78D1B432E}"/>
    <dgm:cxn modelId="{65BFA284-74F1-47DB-9C53-072F1F0249D3}" type="presOf" srcId="{7C336B56-1D05-4BB3-A400-71752881792A}" destId="{8DEB791B-F7E7-4658-8F43-820F1D0FFB4A}" srcOrd="0" destOrd="0" presId="urn:microsoft.com/office/officeart/2005/8/layout/radial2"/>
    <dgm:cxn modelId="{5814A852-8CB1-4BF9-A2D1-0AC8D7098040}" srcId="{1C4C1ADD-E9B0-4AA2-9DE7-2B525DD119D9}" destId="{7C336B56-1D05-4BB3-A400-71752881792A}" srcOrd="3" destOrd="0" parTransId="{CFF01B30-5BA0-4C43-9F82-F6393089F554}" sibTransId="{4D04176F-4DFA-4AD4-853E-8CFC2800BD1A}"/>
    <dgm:cxn modelId="{914BD029-0F08-4CA6-92A8-1A8EB8252B08}" type="presOf" srcId="{1C4C1ADD-E9B0-4AA2-9DE7-2B525DD119D9}" destId="{5FE42832-743D-4C82-8E94-E780A35ADDA8}" srcOrd="0" destOrd="0" presId="urn:microsoft.com/office/officeart/2005/8/layout/radial2"/>
    <dgm:cxn modelId="{722724CB-5A5B-4EE9-ACDC-32FBF40B0C1B}" type="presOf" srcId="{CFABB2CE-66F7-4280-AECE-06AAC6E81517}" destId="{1C085193-35E6-4807-BAF4-0B5904FA9892}" srcOrd="0" destOrd="0" presId="urn:microsoft.com/office/officeart/2005/8/layout/radial2"/>
    <dgm:cxn modelId="{39CB2F1D-AD23-4FFC-B52F-6BAE504A09F5}" srcId="{1C4C1ADD-E9B0-4AA2-9DE7-2B525DD119D9}" destId="{D03C2B70-CC19-4532-904C-B79B5E0E7A27}" srcOrd="1" destOrd="0" parTransId="{3B8BC50A-42C0-4DA5-A5B3-EB639D18C7C8}" sibTransId="{5663F1F7-E99C-4ACF-B70F-B6A28E2A11B8}"/>
    <dgm:cxn modelId="{E1623388-CB3D-4A3D-AD46-E4460DB9A7A9}" type="presOf" srcId="{D03C2B70-CC19-4532-904C-B79B5E0E7A27}" destId="{0A453A9F-C12B-45BB-8376-BC8F961FCBB8}" srcOrd="0" destOrd="0" presId="urn:microsoft.com/office/officeart/2005/8/layout/radial2"/>
    <dgm:cxn modelId="{78FC32CA-F4A5-4DEB-89BC-B35D2F7F032A}" type="presOf" srcId="{584FDAA6-D2A1-4E5B-8DAE-F81DEC90D7C9}" destId="{E048C410-F94C-43C7-8DF9-4CBBF29DD2B7}" srcOrd="0" destOrd="0" presId="urn:microsoft.com/office/officeart/2005/8/layout/radial2"/>
    <dgm:cxn modelId="{B0704BB9-A742-466F-B706-087268F6C0C1}" type="presOf" srcId="{4682800A-949D-482C-B002-BEEA406E61A6}" destId="{FA3AF3BD-E236-499B-8F9B-07C69D80DBAF}" srcOrd="0" destOrd="0" presId="urn:microsoft.com/office/officeart/2005/8/layout/radial2"/>
    <dgm:cxn modelId="{5B09BA9E-0523-475B-A2F6-0D9857C22772}" type="presOf" srcId="{3B8BC50A-42C0-4DA5-A5B3-EB639D18C7C8}" destId="{FC7915A3-5F3E-446D-B412-71B44BE64206}" srcOrd="0" destOrd="0" presId="urn:microsoft.com/office/officeart/2005/8/layout/radial2"/>
    <dgm:cxn modelId="{2073C2E2-35B6-4F8F-B594-17E02A694D74}" type="presOf" srcId="{14F84C2F-E8A1-4FF2-BF58-8757B3DA32B5}" destId="{4A37B4CA-002F-4D26-B58D-FEC10F35CCA8}" srcOrd="0" destOrd="0" presId="urn:microsoft.com/office/officeart/2005/8/layout/radial2"/>
    <dgm:cxn modelId="{5042B5B8-AA7C-4E21-9878-359D4E69BCB0}" srcId="{1C4C1ADD-E9B0-4AA2-9DE7-2B525DD119D9}" destId="{4682800A-949D-482C-B002-BEEA406E61A6}" srcOrd="0" destOrd="0" parTransId="{14F84C2F-E8A1-4FF2-BF58-8757B3DA32B5}" sibTransId="{E750DDD0-5FD7-4467-82FB-454E404B9F67}"/>
    <dgm:cxn modelId="{3A221D88-2B68-4D51-A492-8EBCC8F606F1}" type="presOf" srcId="{CFF01B30-5BA0-4C43-9F82-F6393089F554}" destId="{CA66E2FD-E773-40CB-9CB7-705279A6E174}" srcOrd="0" destOrd="0" presId="urn:microsoft.com/office/officeart/2005/8/layout/radial2"/>
    <dgm:cxn modelId="{E0A251CB-FD88-45FF-8DCB-811A4C7C4404}" type="presParOf" srcId="{5FE42832-743D-4C82-8E94-E780A35ADDA8}" destId="{E550A00E-3B17-4F12-BF97-3C9EE7A2DEFA}" srcOrd="0" destOrd="0" presId="urn:microsoft.com/office/officeart/2005/8/layout/radial2"/>
    <dgm:cxn modelId="{029387CC-664B-4843-B0D7-F914B088E4CE}" type="presParOf" srcId="{E550A00E-3B17-4F12-BF97-3C9EE7A2DEFA}" destId="{6E95753F-E2BC-4A7F-9647-357BB50D3BEC}" srcOrd="0" destOrd="0" presId="urn:microsoft.com/office/officeart/2005/8/layout/radial2"/>
    <dgm:cxn modelId="{0BB16492-0586-44CE-8AB0-F55FB989A9A3}" type="presParOf" srcId="{6E95753F-E2BC-4A7F-9647-357BB50D3BEC}" destId="{A5100725-FF96-42CC-96CB-ED29074B2D95}" srcOrd="0" destOrd="0" presId="urn:microsoft.com/office/officeart/2005/8/layout/radial2"/>
    <dgm:cxn modelId="{BD81F59F-7049-49E1-87C8-5F4059E91CBE}" type="presParOf" srcId="{6E95753F-E2BC-4A7F-9647-357BB50D3BEC}" destId="{6462702F-37AB-4B17-9244-4772AEAC87E4}" srcOrd="1" destOrd="0" presId="urn:microsoft.com/office/officeart/2005/8/layout/radial2"/>
    <dgm:cxn modelId="{29D9ADEE-7671-489E-9555-27DD3D2F42A5}" type="presParOf" srcId="{E550A00E-3B17-4F12-BF97-3C9EE7A2DEFA}" destId="{4A37B4CA-002F-4D26-B58D-FEC10F35CCA8}" srcOrd="1" destOrd="0" presId="urn:microsoft.com/office/officeart/2005/8/layout/radial2"/>
    <dgm:cxn modelId="{B6830FE3-8EFD-4E18-9447-8F89FD2AF8AE}" type="presParOf" srcId="{E550A00E-3B17-4F12-BF97-3C9EE7A2DEFA}" destId="{5EBC561E-6D6A-4830-9680-7ECF20019E50}" srcOrd="2" destOrd="0" presId="urn:microsoft.com/office/officeart/2005/8/layout/radial2"/>
    <dgm:cxn modelId="{B0A99EBE-F974-4C76-B047-2E620D20DA59}" type="presParOf" srcId="{5EBC561E-6D6A-4830-9680-7ECF20019E50}" destId="{FA3AF3BD-E236-499B-8F9B-07C69D80DBAF}" srcOrd="0" destOrd="0" presId="urn:microsoft.com/office/officeart/2005/8/layout/radial2"/>
    <dgm:cxn modelId="{FC8BEA78-D8CD-4F4A-B2CD-AE850E96BC03}" type="presParOf" srcId="{5EBC561E-6D6A-4830-9680-7ECF20019E50}" destId="{2895941D-6239-432D-83F9-367EB83486DB}" srcOrd="1" destOrd="0" presId="urn:microsoft.com/office/officeart/2005/8/layout/radial2"/>
    <dgm:cxn modelId="{B5563F92-B5AC-4CB0-8886-519DE406A127}" type="presParOf" srcId="{E550A00E-3B17-4F12-BF97-3C9EE7A2DEFA}" destId="{FC7915A3-5F3E-446D-B412-71B44BE64206}" srcOrd="3" destOrd="0" presId="urn:microsoft.com/office/officeart/2005/8/layout/radial2"/>
    <dgm:cxn modelId="{D5EF81C8-B5A9-4951-A23D-36477289E1F2}" type="presParOf" srcId="{E550A00E-3B17-4F12-BF97-3C9EE7A2DEFA}" destId="{AD771BE4-A276-4E21-98F5-C2333A4C7C00}" srcOrd="4" destOrd="0" presId="urn:microsoft.com/office/officeart/2005/8/layout/radial2"/>
    <dgm:cxn modelId="{03027AAA-E0C9-4DC8-A1A3-01DF16F24A9D}" type="presParOf" srcId="{AD771BE4-A276-4E21-98F5-C2333A4C7C00}" destId="{0A453A9F-C12B-45BB-8376-BC8F961FCBB8}" srcOrd="0" destOrd="0" presId="urn:microsoft.com/office/officeart/2005/8/layout/radial2"/>
    <dgm:cxn modelId="{E386B8FA-A7B4-4FDF-8EF6-479EF46C5EE5}" type="presParOf" srcId="{AD771BE4-A276-4E21-98F5-C2333A4C7C00}" destId="{D76C7C71-96FA-41CB-B895-1EDEF60C0C4C}" srcOrd="1" destOrd="0" presId="urn:microsoft.com/office/officeart/2005/8/layout/radial2"/>
    <dgm:cxn modelId="{3CDEB6FC-2670-4184-88B8-C29596CC5A82}" type="presParOf" srcId="{E550A00E-3B17-4F12-BF97-3C9EE7A2DEFA}" destId="{E048C410-F94C-43C7-8DF9-4CBBF29DD2B7}" srcOrd="5" destOrd="0" presId="urn:microsoft.com/office/officeart/2005/8/layout/radial2"/>
    <dgm:cxn modelId="{CB468ADB-087A-4855-891F-78B0F0022EF9}" type="presParOf" srcId="{E550A00E-3B17-4F12-BF97-3C9EE7A2DEFA}" destId="{28A957E3-DA14-4E1F-BCFD-A84A6E412D0D}" srcOrd="6" destOrd="0" presId="urn:microsoft.com/office/officeart/2005/8/layout/radial2"/>
    <dgm:cxn modelId="{1C6702F8-47C2-4862-B22A-2C161ACCF7FA}" type="presParOf" srcId="{28A957E3-DA14-4E1F-BCFD-A84A6E412D0D}" destId="{1C085193-35E6-4807-BAF4-0B5904FA9892}" srcOrd="0" destOrd="0" presId="urn:microsoft.com/office/officeart/2005/8/layout/radial2"/>
    <dgm:cxn modelId="{887C17D6-88ED-44D7-B680-F0C048380DDC}" type="presParOf" srcId="{28A957E3-DA14-4E1F-BCFD-A84A6E412D0D}" destId="{70475489-9A41-4D34-8C35-7CF2633224F4}" srcOrd="1" destOrd="0" presId="urn:microsoft.com/office/officeart/2005/8/layout/radial2"/>
    <dgm:cxn modelId="{6FD84B14-46B5-4898-B89F-EBA0E4D3299F}" type="presParOf" srcId="{E550A00E-3B17-4F12-BF97-3C9EE7A2DEFA}" destId="{CA66E2FD-E773-40CB-9CB7-705279A6E174}" srcOrd="7" destOrd="0" presId="urn:microsoft.com/office/officeart/2005/8/layout/radial2"/>
    <dgm:cxn modelId="{854C27FE-421D-4C78-8784-5F32ECAA02BC}" type="presParOf" srcId="{E550A00E-3B17-4F12-BF97-3C9EE7A2DEFA}" destId="{C66968D2-AB1E-429E-B01E-4084200B4901}" srcOrd="8" destOrd="0" presId="urn:microsoft.com/office/officeart/2005/8/layout/radial2"/>
    <dgm:cxn modelId="{EEF9E4BC-0D42-4896-8902-52D715280044}" type="presParOf" srcId="{C66968D2-AB1E-429E-B01E-4084200B4901}" destId="{8DEB791B-F7E7-4658-8F43-820F1D0FFB4A}" srcOrd="0" destOrd="0" presId="urn:microsoft.com/office/officeart/2005/8/layout/radial2"/>
    <dgm:cxn modelId="{9C4CDBF6-FF6F-4FAA-BA22-7D822FA6DB4E}" type="presParOf" srcId="{C66968D2-AB1E-429E-B01E-4084200B4901}" destId="{6DD75DA7-F5DB-4448-AF35-5DCEE802755C}" srcOrd="1" destOrd="0" presId="urn:microsoft.com/office/officeart/2005/8/layout/radial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2D5C402-3CFC-4FB9-819C-E0269734CF16}" type="doc">
      <dgm:prSet loTypeId="urn:microsoft.com/office/officeart/2005/8/layout/venn1" loCatId="relationship" qsTypeId="urn:microsoft.com/office/officeart/2005/8/quickstyle/simple1" qsCatId="simple" csTypeId="urn:microsoft.com/office/officeart/2005/8/colors/accent1_2" csCatId="accent1" phldr="1"/>
      <dgm:spPr/>
    </dgm:pt>
    <dgm:pt modelId="{9103BF22-75EC-4808-BE17-8B94F7711FE0}">
      <dgm:prSet phldrT="[Text]" custT="1"/>
      <dgm:spPr>
        <a:solidFill>
          <a:schemeClr val="accent2">
            <a:lumMod val="40000"/>
            <a:lumOff val="60000"/>
          </a:schemeClr>
        </a:solidFill>
      </dgm:spPr>
      <dgm:t>
        <a:bodyPr/>
        <a:lstStyle/>
        <a:p>
          <a:r>
            <a:rPr lang="en-US" sz="1800" b="1" noProof="0" smtClean="0">
              <a:solidFill>
                <a:schemeClr val="bg1"/>
              </a:solidFill>
            </a:rPr>
            <a:t>Patrones Restringidos y Repetitivos</a:t>
          </a:r>
          <a:endParaRPr lang="en-US" sz="1800" b="1" noProof="0" dirty="0">
            <a:solidFill>
              <a:schemeClr val="bg1"/>
            </a:solidFill>
          </a:endParaRPr>
        </a:p>
      </dgm:t>
    </dgm:pt>
    <dgm:pt modelId="{52E0BD38-EA39-4332-AC85-BD505ECF6DB7}" type="parTrans" cxnId="{C1DC93B7-F337-46B2-8202-B5DF188342A7}">
      <dgm:prSet/>
      <dgm:spPr/>
      <dgm:t>
        <a:bodyPr/>
        <a:lstStyle/>
        <a:p>
          <a:endParaRPr lang="en-US" b="1" noProof="0">
            <a:solidFill>
              <a:schemeClr val="bg1"/>
            </a:solidFill>
          </a:endParaRPr>
        </a:p>
      </dgm:t>
    </dgm:pt>
    <dgm:pt modelId="{4B153F81-2F01-4CA6-AA77-BBFEF8DD5E0B}" type="sibTrans" cxnId="{C1DC93B7-F337-46B2-8202-B5DF188342A7}">
      <dgm:prSet/>
      <dgm:spPr/>
      <dgm:t>
        <a:bodyPr/>
        <a:lstStyle/>
        <a:p>
          <a:endParaRPr lang="en-US" b="1" noProof="0">
            <a:solidFill>
              <a:schemeClr val="bg1"/>
            </a:solidFill>
          </a:endParaRPr>
        </a:p>
      </dgm:t>
    </dgm:pt>
    <dgm:pt modelId="{7C355201-508C-4DAD-883E-30D4686EE04F}">
      <dgm:prSet phldrT="[Text]" custT="1"/>
      <dgm:spPr>
        <a:solidFill>
          <a:srgbClr val="000066"/>
        </a:solidFill>
      </dgm:spPr>
      <dgm:t>
        <a:bodyPr/>
        <a:lstStyle/>
        <a:p>
          <a:r>
            <a:rPr lang="en-US" sz="1800" b="1" noProof="0" dirty="0" err="1" smtClean="0">
              <a:solidFill>
                <a:schemeClr val="bg1"/>
              </a:solidFill>
            </a:rPr>
            <a:t>Alteraciones</a:t>
          </a:r>
          <a:r>
            <a:rPr lang="en-US" sz="1800" b="1" noProof="0" dirty="0" smtClean="0">
              <a:solidFill>
                <a:schemeClr val="bg1"/>
              </a:solidFill>
            </a:rPr>
            <a:t> del </a:t>
          </a:r>
          <a:r>
            <a:rPr lang="en-US" sz="1800" b="1" noProof="0" dirty="0" err="1" smtClean="0">
              <a:solidFill>
                <a:schemeClr val="bg1"/>
              </a:solidFill>
            </a:rPr>
            <a:t>Funcionamiento</a:t>
          </a:r>
          <a:endParaRPr lang="en-US" sz="1800" b="1" noProof="0" dirty="0">
            <a:solidFill>
              <a:schemeClr val="bg1"/>
            </a:solidFill>
          </a:endParaRPr>
        </a:p>
      </dgm:t>
    </dgm:pt>
    <dgm:pt modelId="{94F89EAB-FA43-4156-AA84-55979F733167}" type="parTrans" cxnId="{A684F64E-5A55-4B93-B068-9B0973D02A96}">
      <dgm:prSet/>
      <dgm:spPr/>
      <dgm:t>
        <a:bodyPr/>
        <a:lstStyle/>
        <a:p>
          <a:endParaRPr lang="en-US" b="1" noProof="0">
            <a:solidFill>
              <a:schemeClr val="bg1"/>
            </a:solidFill>
          </a:endParaRPr>
        </a:p>
      </dgm:t>
    </dgm:pt>
    <dgm:pt modelId="{FF29B1A4-C9D8-4EFD-8F05-7CB11F8470F6}" type="sibTrans" cxnId="{A684F64E-5A55-4B93-B068-9B0973D02A96}">
      <dgm:prSet/>
      <dgm:spPr/>
      <dgm:t>
        <a:bodyPr/>
        <a:lstStyle/>
        <a:p>
          <a:endParaRPr lang="en-US" b="1" noProof="0">
            <a:solidFill>
              <a:schemeClr val="bg1"/>
            </a:solidFill>
          </a:endParaRPr>
        </a:p>
      </dgm:t>
    </dgm:pt>
    <dgm:pt modelId="{87F85ABC-4584-4B62-8C26-17F259763626}">
      <dgm:prSet phldrT="[Text]" custT="1"/>
      <dgm:spPr>
        <a:solidFill>
          <a:srgbClr val="000066"/>
        </a:solidFill>
      </dgm:spPr>
      <dgm:t>
        <a:bodyPr/>
        <a:lstStyle/>
        <a:p>
          <a:r>
            <a:rPr lang="en-US" sz="1800" b="1" noProof="0" dirty="0" smtClean="0">
              <a:solidFill>
                <a:schemeClr val="bg1"/>
              </a:solidFill>
            </a:rPr>
            <a:t>Social</a:t>
          </a:r>
          <a:endParaRPr lang="en-US" sz="1800" b="1" noProof="0" dirty="0">
            <a:solidFill>
              <a:schemeClr val="bg1"/>
            </a:solidFill>
          </a:endParaRPr>
        </a:p>
      </dgm:t>
    </dgm:pt>
    <dgm:pt modelId="{CB79FD55-149F-45C1-9AA9-570F4B636F8E}" type="parTrans" cxnId="{272C3982-13BA-468F-879D-B6A959C2A340}">
      <dgm:prSet/>
      <dgm:spPr/>
      <dgm:t>
        <a:bodyPr/>
        <a:lstStyle/>
        <a:p>
          <a:endParaRPr lang="en-US" b="1" noProof="0">
            <a:solidFill>
              <a:schemeClr val="bg1"/>
            </a:solidFill>
          </a:endParaRPr>
        </a:p>
      </dgm:t>
    </dgm:pt>
    <dgm:pt modelId="{91B2C8C6-51B0-4BA3-BE2A-E1C9ED75A40D}" type="sibTrans" cxnId="{272C3982-13BA-468F-879D-B6A959C2A340}">
      <dgm:prSet/>
      <dgm:spPr/>
      <dgm:t>
        <a:bodyPr/>
        <a:lstStyle/>
        <a:p>
          <a:endParaRPr lang="en-US" b="1" noProof="0">
            <a:solidFill>
              <a:schemeClr val="bg1"/>
            </a:solidFill>
          </a:endParaRPr>
        </a:p>
      </dgm:t>
    </dgm:pt>
    <dgm:pt modelId="{28ED8650-5320-4034-A95A-DFDFC3A014B9}">
      <dgm:prSet phldrT="[Text]" custT="1"/>
      <dgm:spPr>
        <a:solidFill>
          <a:srgbClr val="000066"/>
        </a:solidFill>
      </dgm:spPr>
      <dgm:t>
        <a:bodyPr anchor="ctr"/>
        <a:lstStyle/>
        <a:p>
          <a:r>
            <a:rPr lang="es-PA" sz="1700" b="1" noProof="0" dirty="0" smtClean="0">
              <a:solidFill>
                <a:schemeClr val="bg1"/>
              </a:solidFill>
            </a:rPr>
            <a:t>	</a:t>
          </a:r>
        </a:p>
        <a:p>
          <a:r>
            <a:rPr lang="es-PA" sz="1700" b="1" noProof="0" dirty="0" smtClean="0">
              <a:solidFill>
                <a:schemeClr val="bg1"/>
              </a:solidFill>
            </a:rPr>
            <a:t>Temprana Edad</a:t>
          </a:r>
          <a:endParaRPr lang="en-US" sz="1700" b="1" noProof="0" dirty="0">
            <a:solidFill>
              <a:schemeClr val="bg1"/>
            </a:solidFill>
          </a:endParaRPr>
        </a:p>
      </dgm:t>
    </dgm:pt>
    <dgm:pt modelId="{F89C2F0B-209E-4C86-937A-617FB877C417}" type="sibTrans" cxnId="{F4F82A96-A43D-4334-A0B6-2C7033204F9E}">
      <dgm:prSet/>
      <dgm:spPr/>
      <dgm:t>
        <a:bodyPr/>
        <a:lstStyle/>
        <a:p>
          <a:endParaRPr lang="en-US" b="1">
            <a:solidFill>
              <a:schemeClr val="bg1"/>
            </a:solidFill>
          </a:endParaRPr>
        </a:p>
      </dgm:t>
    </dgm:pt>
    <dgm:pt modelId="{F85DD281-4E32-40F5-8BD4-A188089727E4}" type="parTrans" cxnId="{F4F82A96-A43D-4334-A0B6-2C7033204F9E}">
      <dgm:prSet/>
      <dgm:spPr/>
      <dgm:t>
        <a:bodyPr/>
        <a:lstStyle/>
        <a:p>
          <a:endParaRPr lang="en-US" b="1">
            <a:solidFill>
              <a:schemeClr val="bg1"/>
            </a:solidFill>
          </a:endParaRPr>
        </a:p>
      </dgm:t>
    </dgm:pt>
    <dgm:pt modelId="{6D404FD2-863C-410D-8954-E4E563085A83}" type="pres">
      <dgm:prSet presAssocID="{92D5C402-3CFC-4FB9-819C-E0269734CF16}" presName="compositeShape" presStyleCnt="0">
        <dgm:presLayoutVars>
          <dgm:chMax val="7"/>
          <dgm:dir/>
          <dgm:resizeHandles val="exact"/>
        </dgm:presLayoutVars>
      </dgm:prSet>
      <dgm:spPr/>
    </dgm:pt>
    <dgm:pt modelId="{C9E9570B-1D17-4A03-AF37-D105FE4611DF}" type="pres">
      <dgm:prSet presAssocID="{9103BF22-75EC-4808-BE17-8B94F7711FE0}" presName="circ1" presStyleLbl="vennNode1" presStyleIdx="0" presStyleCnt="4"/>
      <dgm:spPr/>
      <dgm:t>
        <a:bodyPr/>
        <a:lstStyle/>
        <a:p>
          <a:endParaRPr lang="en-US"/>
        </a:p>
      </dgm:t>
    </dgm:pt>
    <dgm:pt modelId="{331C447D-FA80-483C-B39A-BBA379001246}" type="pres">
      <dgm:prSet presAssocID="{9103BF22-75EC-4808-BE17-8B94F7711FE0}" presName="circ1Tx" presStyleLbl="revTx" presStyleIdx="0" presStyleCnt="0">
        <dgm:presLayoutVars>
          <dgm:chMax val="0"/>
          <dgm:chPref val="0"/>
          <dgm:bulletEnabled val="1"/>
        </dgm:presLayoutVars>
      </dgm:prSet>
      <dgm:spPr/>
      <dgm:t>
        <a:bodyPr/>
        <a:lstStyle/>
        <a:p>
          <a:endParaRPr lang="en-US"/>
        </a:p>
      </dgm:t>
    </dgm:pt>
    <dgm:pt modelId="{867224B9-7060-4862-9E55-95C4D4589B4A}" type="pres">
      <dgm:prSet presAssocID="{28ED8650-5320-4034-A95A-DFDFC3A014B9}" presName="circ2" presStyleLbl="vennNode1" presStyleIdx="1" presStyleCnt="4" custScaleX="111874" custScaleY="106838"/>
      <dgm:spPr/>
      <dgm:t>
        <a:bodyPr/>
        <a:lstStyle/>
        <a:p>
          <a:endParaRPr lang="en-US"/>
        </a:p>
      </dgm:t>
    </dgm:pt>
    <dgm:pt modelId="{4B59C6F2-8719-4CA8-8888-08DE954C75E0}" type="pres">
      <dgm:prSet presAssocID="{28ED8650-5320-4034-A95A-DFDFC3A014B9}" presName="circ2Tx" presStyleLbl="revTx" presStyleIdx="0" presStyleCnt="0">
        <dgm:presLayoutVars>
          <dgm:chMax val="0"/>
          <dgm:chPref val="0"/>
          <dgm:bulletEnabled val="1"/>
        </dgm:presLayoutVars>
      </dgm:prSet>
      <dgm:spPr/>
      <dgm:t>
        <a:bodyPr/>
        <a:lstStyle/>
        <a:p>
          <a:endParaRPr lang="en-US"/>
        </a:p>
      </dgm:t>
    </dgm:pt>
    <dgm:pt modelId="{CB72C71C-BA19-48B5-996E-4EA33FBEF374}" type="pres">
      <dgm:prSet presAssocID="{7C355201-508C-4DAD-883E-30D4686EE04F}" presName="circ3" presStyleLbl="vennNode1" presStyleIdx="2" presStyleCnt="4"/>
      <dgm:spPr/>
      <dgm:t>
        <a:bodyPr/>
        <a:lstStyle/>
        <a:p>
          <a:endParaRPr lang="en-US"/>
        </a:p>
      </dgm:t>
    </dgm:pt>
    <dgm:pt modelId="{225D3515-489E-4C93-8E27-941C7EBCD265}" type="pres">
      <dgm:prSet presAssocID="{7C355201-508C-4DAD-883E-30D4686EE04F}" presName="circ3Tx" presStyleLbl="revTx" presStyleIdx="0" presStyleCnt="0">
        <dgm:presLayoutVars>
          <dgm:chMax val="0"/>
          <dgm:chPref val="0"/>
          <dgm:bulletEnabled val="1"/>
        </dgm:presLayoutVars>
      </dgm:prSet>
      <dgm:spPr/>
      <dgm:t>
        <a:bodyPr/>
        <a:lstStyle/>
        <a:p>
          <a:endParaRPr lang="en-US"/>
        </a:p>
      </dgm:t>
    </dgm:pt>
    <dgm:pt modelId="{139FB3E2-8174-492C-BFC1-BF0507353B42}" type="pres">
      <dgm:prSet presAssocID="{87F85ABC-4584-4B62-8C26-17F259763626}" presName="circ4" presStyleLbl="vennNode1" presStyleIdx="3" presStyleCnt="4" custLinFactNeighborX="1129" custLinFactNeighborY="-366"/>
      <dgm:spPr/>
      <dgm:t>
        <a:bodyPr/>
        <a:lstStyle/>
        <a:p>
          <a:endParaRPr lang="en-US"/>
        </a:p>
      </dgm:t>
    </dgm:pt>
    <dgm:pt modelId="{9C72400D-A381-470F-BAF7-F0161F1D92DF}" type="pres">
      <dgm:prSet presAssocID="{87F85ABC-4584-4B62-8C26-17F259763626}" presName="circ4Tx" presStyleLbl="revTx" presStyleIdx="0" presStyleCnt="0">
        <dgm:presLayoutVars>
          <dgm:chMax val="0"/>
          <dgm:chPref val="0"/>
          <dgm:bulletEnabled val="1"/>
        </dgm:presLayoutVars>
      </dgm:prSet>
      <dgm:spPr/>
      <dgm:t>
        <a:bodyPr/>
        <a:lstStyle/>
        <a:p>
          <a:endParaRPr lang="en-US"/>
        </a:p>
      </dgm:t>
    </dgm:pt>
  </dgm:ptLst>
  <dgm:cxnLst>
    <dgm:cxn modelId="{A684F64E-5A55-4B93-B068-9B0973D02A96}" srcId="{92D5C402-3CFC-4FB9-819C-E0269734CF16}" destId="{7C355201-508C-4DAD-883E-30D4686EE04F}" srcOrd="2" destOrd="0" parTransId="{94F89EAB-FA43-4156-AA84-55979F733167}" sibTransId="{FF29B1A4-C9D8-4EFD-8F05-7CB11F8470F6}"/>
    <dgm:cxn modelId="{2FCCF5FE-7A45-4AB6-86A1-06E95E63B076}" type="presOf" srcId="{87F85ABC-4584-4B62-8C26-17F259763626}" destId="{139FB3E2-8174-492C-BFC1-BF0507353B42}" srcOrd="0" destOrd="0" presId="urn:microsoft.com/office/officeart/2005/8/layout/venn1"/>
    <dgm:cxn modelId="{272C3982-13BA-468F-879D-B6A959C2A340}" srcId="{92D5C402-3CFC-4FB9-819C-E0269734CF16}" destId="{87F85ABC-4584-4B62-8C26-17F259763626}" srcOrd="3" destOrd="0" parTransId="{CB79FD55-149F-45C1-9AA9-570F4B636F8E}" sibTransId="{91B2C8C6-51B0-4BA3-BE2A-E1C9ED75A40D}"/>
    <dgm:cxn modelId="{4F46F461-21BC-4BAF-986C-75D64608ACC1}" type="presOf" srcId="{87F85ABC-4584-4B62-8C26-17F259763626}" destId="{9C72400D-A381-470F-BAF7-F0161F1D92DF}" srcOrd="1" destOrd="0" presId="urn:microsoft.com/office/officeart/2005/8/layout/venn1"/>
    <dgm:cxn modelId="{586270B6-B0F8-445A-AB82-D2529FC283E9}" type="presOf" srcId="{7C355201-508C-4DAD-883E-30D4686EE04F}" destId="{CB72C71C-BA19-48B5-996E-4EA33FBEF374}" srcOrd="0" destOrd="0" presId="urn:microsoft.com/office/officeart/2005/8/layout/venn1"/>
    <dgm:cxn modelId="{8BC0B0CE-2A79-401B-ABBF-E6011B9F4B61}" type="presOf" srcId="{7C355201-508C-4DAD-883E-30D4686EE04F}" destId="{225D3515-489E-4C93-8E27-941C7EBCD265}" srcOrd="1" destOrd="0" presId="urn:microsoft.com/office/officeart/2005/8/layout/venn1"/>
    <dgm:cxn modelId="{3C7CE8D3-DA2B-496C-BC47-8D7E3E10AABB}" type="presOf" srcId="{9103BF22-75EC-4808-BE17-8B94F7711FE0}" destId="{331C447D-FA80-483C-B39A-BBA379001246}" srcOrd="1" destOrd="0" presId="urn:microsoft.com/office/officeart/2005/8/layout/venn1"/>
    <dgm:cxn modelId="{F4F82A96-A43D-4334-A0B6-2C7033204F9E}" srcId="{92D5C402-3CFC-4FB9-819C-E0269734CF16}" destId="{28ED8650-5320-4034-A95A-DFDFC3A014B9}" srcOrd="1" destOrd="0" parTransId="{F85DD281-4E32-40F5-8BD4-A188089727E4}" sibTransId="{F89C2F0B-209E-4C86-937A-617FB877C417}"/>
    <dgm:cxn modelId="{363C698C-D767-4045-B729-8175DEA6119F}" type="presOf" srcId="{92D5C402-3CFC-4FB9-819C-E0269734CF16}" destId="{6D404FD2-863C-410D-8954-E4E563085A83}" srcOrd="0" destOrd="0" presId="urn:microsoft.com/office/officeart/2005/8/layout/venn1"/>
    <dgm:cxn modelId="{71024562-B912-48A2-83F5-33CC3FECCDF6}" type="presOf" srcId="{28ED8650-5320-4034-A95A-DFDFC3A014B9}" destId="{4B59C6F2-8719-4CA8-8888-08DE954C75E0}" srcOrd="1" destOrd="0" presId="urn:microsoft.com/office/officeart/2005/8/layout/venn1"/>
    <dgm:cxn modelId="{C1DC93B7-F337-46B2-8202-B5DF188342A7}" srcId="{92D5C402-3CFC-4FB9-819C-E0269734CF16}" destId="{9103BF22-75EC-4808-BE17-8B94F7711FE0}" srcOrd="0" destOrd="0" parTransId="{52E0BD38-EA39-4332-AC85-BD505ECF6DB7}" sibTransId="{4B153F81-2F01-4CA6-AA77-BBFEF8DD5E0B}"/>
    <dgm:cxn modelId="{D62C0750-6B86-4F95-9BD1-89FF362BED2C}" type="presOf" srcId="{28ED8650-5320-4034-A95A-DFDFC3A014B9}" destId="{867224B9-7060-4862-9E55-95C4D4589B4A}" srcOrd="0" destOrd="0" presId="urn:microsoft.com/office/officeart/2005/8/layout/venn1"/>
    <dgm:cxn modelId="{07D82D1D-A799-40D1-92A8-1999C428C8E8}" type="presOf" srcId="{9103BF22-75EC-4808-BE17-8B94F7711FE0}" destId="{C9E9570B-1D17-4A03-AF37-D105FE4611DF}" srcOrd="0" destOrd="0" presId="urn:microsoft.com/office/officeart/2005/8/layout/venn1"/>
    <dgm:cxn modelId="{F13F5AB8-A487-46AD-80EF-9BD5B8C7F898}" type="presParOf" srcId="{6D404FD2-863C-410D-8954-E4E563085A83}" destId="{C9E9570B-1D17-4A03-AF37-D105FE4611DF}" srcOrd="0" destOrd="0" presId="urn:microsoft.com/office/officeart/2005/8/layout/venn1"/>
    <dgm:cxn modelId="{BDA1A31F-0347-4478-A535-A146F644F75B}" type="presParOf" srcId="{6D404FD2-863C-410D-8954-E4E563085A83}" destId="{331C447D-FA80-483C-B39A-BBA379001246}" srcOrd="1" destOrd="0" presId="urn:microsoft.com/office/officeart/2005/8/layout/venn1"/>
    <dgm:cxn modelId="{872E08D3-1F34-4D14-AF99-D7EBF7521B3B}" type="presParOf" srcId="{6D404FD2-863C-410D-8954-E4E563085A83}" destId="{867224B9-7060-4862-9E55-95C4D4589B4A}" srcOrd="2" destOrd="0" presId="urn:microsoft.com/office/officeart/2005/8/layout/venn1"/>
    <dgm:cxn modelId="{117702A2-50A1-4103-B744-B43279A341EC}" type="presParOf" srcId="{6D404FD2-863C-410D-8954-E4E563085A83}" destId="{4B59C6F2-8719-4CA8-8888-08DE954C75E0}" srcOrd="3" destOrd="0" presId="urn:microsoft.com/office/officeart/2005/8/layout/venn1"/>
    <dgm:cxn modelId="{5CDC0026-531B-4D3E-82E6-A7F4D26F4A66}" type="presParOf" srcId="{6D404FD2-863C-410D-8954-E4E563085A83}" destId="{CB72C71C-BA19-48B5-996E-4EA33FBEF374}" srcOrd="4" destOrd="0" presId="urn:microsoft.com/office/officeart/2005/8/layout/venn1"/>
    <dgm:cxn modelId="{532FF4C5-32E8-440B-947E-A931B4AB2664}" type="presParOf" srcId="{6D404FD2-863C-410D-8954-E4E563085A83}" destId="{225D3515-489E-4C93-8E27-941C7EBCD265}" srcOrd="5" destOrd="0" presId="urn:microsoft.com/office/officeart/2005/8/layout/venn1"/>
    <dgm:cxn modelId="{A60D0D69-3F6C-4342-9E0A-863CD36E7E13}" type="presParOf" srcId="{6D404FD2-863C-410D-8954-E4E563085A83}" destId="{139FB3E2-8174-492C-BFC1-BF0507353B42}" srcOrd="6" destOrd="0" presId="urn:microsoft.com/office/officeart/2005/8/layout/venn1"/>
    <dgm:cxn modelId="{077D681D-05F7-46F1-8BC5-76D681B17F6B}" type="presParOf" srcId="{6D404FD2-863C-410D-8954-E4E563085A83}" destId="{9C72400D-A381-470F-BAF7-F0161F1D92DF}" srcOrd="7" destOrd="0" presId="urn:microsoft.com/office/officeart/2005/8/layout/venn1"/>
  </dgm:cxnLst>
  <dgm:bg>
    <a:no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CF6FDC0-E609-4D58-AEDF-15499E1B2D90}"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en-US"/>
        </a:p>
      </dgm:t>
    </dgm:pt>
    <dgm:pt modelId="{784BB5DC-6822-4D9F-B1A8-B6E075C3DDDF}">
      <dgm:prSet phldrT="[Text]"/>
      <dgm:spPr/>
      <dgm:t>
        <a:bodyPr/>
        <a:lstStyle/>
        <a:p>
          <a:r>
            <a:rPr lang="es-PA" dirty="0" smtClean="0"/>
            <a:t>Exteriores</a:t>
          </a:r>
          <a:endParaRPr lang="en-US" dirty="0"/>
        </a:p>
      </dgm:t>
    </dgm:pt>
    <dgm:pt modelId="{32D6C81E-3A60-4D09-BA8B-9CA340D2FB91}" type="parTrans" cxnId="{48DEC1AD-28ED-4B52-91EE-4F1DC18647A4}">
      <dgm:prSet/>
      <dgm:spPr/>
      <dgm:t>
        <a:bodyPr/>
        <a:lstStyle/>
        <a:p>
          <a:endParaRPr lang="en-US"/>
        </a:p>
      </dgm:t>
    </dgm:pt>
    <dgm:pt modelId="{1CCD079B-5BA6-4359-876A-4370D182032C}" type="sibTrans" cxnId="{48DEC1AD-28ED-4B52-91EE-4F1DC18647A4}">
      <dgm:prSet/>
      <dgm:spPr/>
      <dgm:t>
        <a:bodyPr/>
        <a:lstStyle/>
        <a:p>
          <a:endParaRPr lang="en-US"/>
        </a:p>
      </dgm:t>
    </dgm:pt>
    <dgm:pt modelId="{BC15B1E2-096C-4C66-9CB5-EEC7A1DDE0CC}">
      <dgm:prSet phldrT="[Text]"/>
      <dgm:spPr>
        <a:solidFill>
          <a:srgbClr val="000066"/>
        </a:solidFill>
      </dgm:spPr>
      <dgm:t>
        <a:bodyPr/>
        <a:lstStyle/>
        <a:p>
          <a:r>
            <a:rPr lang="es-PA" dirty="0" smtClean="0"/>
            <a:t>Visión</a:t>
          </a:r>
          <a:endParaRPr lang="en-US" dirty="0"/>
        </a:p>
      </dgm:t>
    </dgm:pt>
    <dgm:pt modelId="{96DB3CD7-2482-46E9-A4A7-34B77B45EF8E}" type="parTrans" cxnId="{B1C8552D-F2E9-40FC-AE54-1F2419CD1657}">
      <dgm:prSet/>
      <dgm:spPr/>
      <dgm:t>
        <a:bodyPr/>
        <a:lstStyle/>
        <a:p>
          <a:endParaRPr lang="en-US"/>
        </a:p>
      </dgm:t>
    </dgm:pt>
    <dgm:pt modelId="{D72DC0D6-D85D-4671-BBE9-31BB2B4D60C4}" type="sibTrans" cxnId="{B1C8552D-F2E9-40FC-AE54-1F2419CD1657}">
      <dgm:prSet/>
      <dgm:spPr/>
      <dgm:t>
        <a:bodyPr/>
        <a:lstStyle/>
        <a:p>
          <a:endParaRPr lang="en-US"/>
        </a:p>
      </dgm:t>
    </dgm:pt>
    <dgm:pt modelId="{5A009E1B-A7F8-440B-8E3E-D0E0E5EA488E}">
      <dgm:prSet phldrT="[Text]"/>
      <dgm:spPr/>
      <dgm:t>
        <a:bodyPr/>
        <a:lstStyle/>
        <a:p>
          <a:r>
            <a:rPr lang="es-PA" dirty="0" smtClean="0"/>
            <a:t>Interiores</a:t>
          </a:r>
          <a:endParaRPr lang="en-US" dirty="0"/>
        </a:p>
      </dgm:t>
    </dgm:pt>
    <dgm:pt modelId="{9CD2D368-C6C1-4F38-8FD5-53F0A695C51B}" type="parTrans" cxnId="{C1CCCFF4-1417-4AD8-9E63-BC7BFB056AAA}">
      <dgm:prSet/>
      <dgm:spPr/>
      <dgm:t>
        <a:bodyPr/>
        <a:lstStyle/>
        <a:p>
          <a:endParaRPr lang="en-US"/>
        </a:p>
      </dgm:t>
    </dgm:pt>
    <dgm:pt modelId="{F158714A-7758-4E79-9F0D-E23393D051F7}" type="sibTrans" cxnId="{C1CCCFF4-1417-4AD8-9E63-BC7BFB056AAA}">
      <dgm:prSet/>
      <dgm:spPr/>
      <dgm:t>
        <a:bodyPr/>
        <a:lstStyle/>
        <a:p>
          <a:endParaRPr lang="en-US"/>
        </a:p>
      </dgm:t>
    </dgm:pt>
    <dgm:pt modelId="{848736E4-A39D-4342-BBE6-B78D771C51C1}">
      <dgm:prSet phldrT="[Text]"/>
      <dgm:spPr>
        <a:solidFill>
          <a:srgbClr val="000066"/>
        </a:solidFill>
      </dgm:spPr>
      <dgm:t>
        <a:bodyPr/>
        <a:lstStyle/>
        <a:p>
          <a:r>
            <a:rPr lang="es-PA" dirty="0" smtClean="0"/>
            <a:t>Interoceptivo</a:t>
          </a:r>
          <a:endParaRPr lang="en-US" dirty="0"/>
        </a:p>
      </dgm:t>
    </dgm:pt>
    <dgm:pt modelId="{78F11E32-3CEB-4750-B9F3-8CC5C5C08C0F}" type="parTrans" cxnId="{931B6331-8A23-4A5C-92E7-84D4B49EC479}">
      <dgm:prSet/>
      <dgm:spPr/>
      <dgm:t>
        <a:bodyPr/>
        <a:lstStyle/>
        <a:p>
          <a:endParaRPr lang="en-US"/>
        </a:p>
      </dgm:t>
    </dgm:pt>
    <dgm:pt modelId="{A9CF116C-261B-414F-B145-B4FB9E804F8C}" type="sibTrans" cxnId="{931B6331-8A23-4A5C-92E7-84D4B49EC479}">
      <dgm:prSet/>
      <dgm:spPr/>
      <dgm:t>
        <a:bodyPr/>
        <a:lstStyle/>
        <a:p>
          <a:endParaRPr lang="en-US"/>
        </a:p>
      </dgm:t>
    </dgm:pt>
    <dgm:pt modelId="{5DFB4EAB-BF44-4CE6-967C-103DCAC63294}">
      <dgm:prSet phldrT="[Text]"/>
      <dgm:spPr>
        <a:solidFill>
          <a:srgbClr val="000066"/>
        </a:solidFill>
      </dgm:spPr>
      <dgm:t>
        <a:bodyPr/>
        <a:lstStyle/>
        <a:p>
          <a:r>
            <a:rPr lang="es-PA" dirty="0" smtClean="0"/>
            <a:t>Táctil</a:t>
          </a:r>
          <a:endParaRPr lang="en-US" dirty="0"/>
        </a:p>
      </dgm:t>
    </dgm:pt>
    <dgm:pt modelId="{B9A3D06A-D307-424F-BFF5-3D489FF526DC}" type="parTrans" cxnId="{D6910B77-9E62-490B-9842-5E1D87901D34}">
      <dgm:prSet/>
      <dgm:spPr/>
      <dgm:t>
        <a:bodyPr/>
        <a:lstStyle/>
        <a:p>
          <a:endParaRPr lang="en-US"/>
        </a:p>
      </dgm:t>
    </dgm:pt>
    <dgm:pt modelId="{CF26DC5B-1CEA-48C6-B7D8-0A7DF5B347B1}" type="sibTrans" cxnId="{D6910B77-9E62-490B-9842-5E1D87901D34}">
      <dgm:prSet/>
      <dgm:spPr/>
      <dgm:t>
        <a:bodyPr/>
        <a:lstStyle/>
        <a:p>
          <a:endParaRPr lang="en-US"/>
        </a:p>
      </dgm:t>
    </dgm:pt>
    <dgm:pt modelId="{B3206DA8-C586-4E4E-A119-35167CE60CAC}">
      <dgm:prSet phldrT="[Text]"/>
      <dgm:spPr>
        <a:solidFill>
          <a:srgbClr val="000066"/>
        </a:solidFill>
      </dgm:spPr>
      <dgm:t>
        <a:bodyPr/>
        <a:lstStyle/>
        <a:p>
          <a:r>
            <a:rPr lang="es-PA" dirty="0" smtClean="0"/>
            <a:t>Audición</a:t>
          </a:r>
          <a:endParaRPr lang="en-US" dirty="0"/>
        </a:p>
      </dgm:t>
    </dgm:pt>
    <dgm:pt modelId="{DF6499DF-8537-4F32-9DE8-C8128D1EBCBD}" type="parTrans" cxnId="{3718D4FB-AECA-4824-B252-7ADD4730D29E}">
      <dgm:prSet/>
      <dgm:spPr/>
      <dgm:t>
        <a:bodyPr/>
        <a:lstStyle/>
        <a:p>
          <a:endParaRPr lang="en-US"/>
        </a:p>
      </dgm:t>
    </dgm:pt>
    <dgm:pt modelId="{64C5F879-F689-4440-80FF-A5B5F31D0F41}" type="sibTrans" cxnId="{3718D4FB-AECA-4824-B252-7ADD4730D29E}">
      <dgm:prSet/>
      <dgm:spPr/>
      <dgm:t>
        <a:bodyPr/>
        <a:lstStyle/>
        <a:p>
          <a:endParaRPr lang="en-US"/>
        </a:p>
      </dgm:t>
    </dgm:pt>
    <dgm:pt modelId="{127D8A66-DEC4-48E2-9CDC-B362E1D81813}">
      <dgm:prSet phldrT="[Text]"/>
      <dgm:spPr>
        <a:solidFill>
          <a:srgbClr val="000066"/>
        </a:solidFill>
      </dgm:spPr>
      <dgm:t>
        <a:bodyPr/>
        <a:lstStyle/>
        <a:p>
          <a:r>
            <a:rPr lang="es-PA" dirty="0" smtClean="0"/>
            <a:t>Gusto</a:t>
          </a:r>
          <a:endParaRPr lang="en-US" dirty="0"/>
        </a:p>
      </dgm:t>
    </dgm:pt>
    <dgm:pt modelId="{71CED29B-679A-43E1-B6DE-BE7CD34D73FE}" type="parTrans" cxnId="{53C78DDD-EEE3-492F-8265-EC642C8F238C}">
      <dgm:prSet/>
      <dgm:spPr/>
      <dgm:t>
        <a:bodyPr/>
        <a:lstStyle/>
        <a:p>
          <a:endParaRPr lang="en-US"/>
        </a:p>
      </dgm:t>
    </dgm:pt>
    <dgm:pt modelId="{9F48DB56-80A0-4EB1-BBB1-B78F4F5EBCE5}" type="sibTrans" cxnId="{53C78DDD-EEE3-492F-8265-EC642C8F238C}">
      <dgm:prSet/>
      <dgm:spPr/>
      <dgm:t>
        <a:bodyPr/>
        <a:lstStyle/>
        <a:p>
          <a:endParaRPr lang="en-US"/>
        </a:p>
      </dgm:t>
    </dgm:pt>
    <dgm:pt modelId="{4655464D-E8A5-43AA-9BD2-30B81B9E2CE2}">
      <dgm:prSet phldrT="[Text]" custT="1"/>
      <dgm:spPr>
        <a:solidFill>
          <a:srgbClr val="000066"/>
        </a:solidFill>
      </dgm:spPr>
      <dgm:t>
        <a:bodyPr/>
        <a:lstStyle/>
        <a:p>
          <a:r>
            <a:rPr lang="es-PA" sz="2300" dirty="0" smtClean="0"/>
            <a:t>Propiocepción</a:t>
          </a:r>
          <a:endParaRPr lang="en-US" sz="2300" dirty="0"/>
        </a:p>
      </dgm:t>
    </dgm:pt>
    <dgm:pt modelId="{92FB8749-96FF-4CCF-879F-E56187CB698F}" type="parTrans" cxnId="{52E94397-9940-4A87-8FBE-03C5ECAA9B70}">
      <dgm:prSet/>
      <dgm:spPr/>
      <dgm:t>
        <a:bodyPr/>
        <a:lstStyle/>
        <a:p>
          <a:endParaRPr lang="en-US"/>
        </a:p>
      </dgm:t>
    </dgm:pt>
    <dgm:pt modelId="{CDCE54F3-849F-4AFC-A2AE-708165C90277}" type="sibTrans" cxnId="{52E94397-9940-4A87-8FBE-03C5ECAA9B70}">
      <dgm:prSet/>
      <dgm:spPr/>
      <dgm:t>
        <a:bodyPr/>
        <a:lstStyle/>
        <a:p>
          <a:endParaRPr lang="en-US"/>
        </a:p>
      </dgm:t>
    </dgm:pt>
    <dgm:pt modelId="{EA9F2C23-6A93-46D3-9215-AA388F715CC0}">
      <dgm:prSet phldrT="[Text]"/>
      <dgm:spPr>
        <a:solidFill>
          <a:srgbClr val="000066"/>
        </a:solidFill>
      </dgm:spPr>
      <dgm:t>
        <a:bodyPr/>
        <a:lstStyle/>
        <a:p>
          <a:r>
            <a:rPr lang="es-PA" dirty="0" smtClean="0"/>
            <a:t>Vestibular</a:t>
          </a:r>
          <a:endParaRPr lang="en-US" dirty="0"/>
        </a:p>
      </dgm:t>
    </dgm:pt>
    <dgm:pt modelId="{BC73FAFD-6B27-4D13-BF43-7C947AE3F39E}" type="sibTrans" cxnId="{EDB37403-DF5A-46B2-8214-61E02B0F9184}">
      <dgm:prSet/>
      <dgm:spPr/>
      <dgm:t>
        <a:bodyPr/>
        <a:lstStyle/>
        <a:p>
          <a:endParaRPr lang="en-US"/>
        </a:p>
      </dgm:t>
    </dgm:pt>
    <dgm:pt modelId="{7E89DA04-700E-472C-AA97-C45DD1C33EC1}" type="parTrans" cxnId="{EDB37403-DF5A-46B2-8214-61E02B0F9184}">
      <dgm:prSet/>
      <dgm:spPr/>
      <dgm:t>
        <a:bodyPr/>
        <a:lstStyle/>
        <a:p>
          <a:endParaRPr lang="en-US"/>
        </a:p>
      </dgm:t>
    </dgm:pt>
    <dgm:pt modelId="{CD98DB58-85DF-452D-8E1F-8A7FC2FB4014}" type="pres">
      <dgm:prSet presAssocID="{FCF6FDC0-E609-4D58-AEDF-15499E1B2D90}" presName="outerComposite" presStyleCnt="0">
        <dgm:presLayoutVars>
          <dgm:chMax val="2"/>
          <dgm:animLvl val="lvl"/>
          <dgm:resizeHandles val="exact"/>
        </dgm:presLayoutVars>
      </dgm:prSet>
      <dgm:spPr/>
      <dgm:t>
        <a:bodyPr/>
        <a:lstStyle/>
        <a:p>
          <a:endParaRPr lang="es-PA"/>
        </a:p>
      </dgm:t>
    </dgm:pt>
    <dgm:pt modelId="{7686DAEB-1A08-41AB-81E8-9FAA2923BDDF}" type="pres">
      <dgm:prSet presAssocID="{FCF6FDC0-E609-4D58-AEDF-15499E1B2D90}" presName="dummyMaxCanvas" presStyleCnt="0"/>
      <dgm:spPr/>
    </dgm:pt>
    <dgm:pt modelId="{26CB6B3A-3402-4DC0-89DE-F33A333D215B}" type="pres">
      <dgm:prSet presAssocID="{FCF6FDC0-E609-4D58-AEDF-15499E1B2D90}" presName="parentComposite" presStyleCnt="0"/>
      <dgm:spPr/>
    </dgm:pt>
    <dgm:pt modelId="{D3C0EE8D-01EE-4255-A20B-588FFBF094B5}" type="pres">
      <dgm:prSet presAssocID="{FCF6FDC0-E609-4D58-AEDF-15499E1B2D90}" presName="parent1" presStyleLbl="alignAccFollowNode1" presStyleIdx="0" presStyleCnt="4" custScaleY="42857" custLinFactNeighborX="-4040" custLinFactNeighborY="-22078">
        <dgm:presLayoutVars>
          <dgm:chMax val="4"/>
        </dgm:presLayoutVars>
      </dgm:prSet>
      <dgm:spPr/>
      <dgm:t>
        <a:bodyPr/>
        <a:lstStyle/>
        <a:p>
          <a:endParaRPr lang="es-PA"/>
        </a:p>
      </dgm:t>
    </dgm:pt>
    <dgm:pt modelId="{4BCE0F4F-31E6-4E28-A68E-76FFCDECF90C}" type="pres">
      <dgm:prSet presAssocID="{FCF6FDC0-E609-4D58-AEDF-15499E1B2D90}" presName="parent2" presStyleLbl="alignAccFollowNode1" presStyleIdx="1" presStyleCnt="4" custScaleY="42857" custLinFactNeighborX="-577" custLinFactNeighborY="-22078">
        <dgm:presLayoutVars>
          <dgm:chMax val="4"/>
        </dgm:presLayoutVars>
      </dgm:prSet>
      <dgm:spPr/>
      <dgm:t>
        <a:bodyPr/>
        <a:lstStyle/>
        <a:p>
          <a:endParaRPr lang="en-US"/>
        </a:p>
      </dgm:t>
    </dgm:pt>
    <dgm:pt modelId="{82658046-857A-41BC-ADA0-F607DCA3E635}" type="pres">
      <dgm:prSet presAssocID="{FCF6FDC0-E609-4D58-AEDF-15499E1B2D90}" presName="childrenComposite" presStyleCnt="0"/>
      <dgm:spPr/>
    </dgm:pt>
    <dgm:pt modelId="{2B03305C-9BB5-4591-A625-99CCF6F331FB}" type="pres">
      <dgm:prSet presAssocID="{FCF6FDC0-E609-4D58-AEDF-15499E1B2D90}" presName="dummyMaxCanvas_ChildArea" presStyleCnt="0"/>
      <dgm:spPr/>
    </dgm:pt>
    <dgm:pt modelId="{39D835D6-1B6F-4F5B-BA18-8093B07FCB0A}" type="pres">
      <dgm:prSet presAssocID="{FCF6FDC0-E609-4D58-AEDF-15499E1B2D90}" presName="fulcrum" presStyleLbl="alignAccFollowNode1" presStyleIdx="2" presStyleCnt="4" custScaleY="73159" custLinFactNeighborX="-1948" custLinFactNeighborY="13421"/>
      <dgm:spPr/>
    </dgm:pt>
    <dgm:pt modelId="{B5D6E16D-0749-415B-9CF6-6ACE1FDFEC19}" type="pres">
      <dgm:prSet presAssocID="{FCF6FDC0-E609-4D58-AEDF-15499E1B2D90}" presName="balance_43" presStyleLbl="alignAccFollowNode1" presStyleIdx="3" presStyleCnt="4" custAng="240000" custLinFactNeighborX="-441" custLinFactNeighborY="25843">
        <dgm:presLayoutVars>
          <dgm:bulletEnabled val="1"/>
        </dgm:presLayoutVars>
      </dgm:prSet>
      <dgm:spPr/>
    </dgm:pt>
    <dgm:pt modelId="{F9A15823-605A-44EC-8F53-6D8D77212FF1}" type="pres">
      <dgm:prSet presAssocID="{FCF6FDC0-E609-4D58-AEDF-15499E1B2D90}" presName="left_43_1" presStyleLbl="node1" presStyleIdx="0" presStyleCnt="7" custAng="240000" custScaleY="110681" custLinFactNeighborX="1036" custLinFactNeighborY="13167">
        <dgm:presLayoutVars>
          <dgm:bulletEnabled val="1"/>
        </dgm:presLayoutVars>
      </dgm:prSet>
      <dgm:spPr/>
      <dgm:t>
        <a:bodyPr/>
        <a:lstStyle/>
        <a:p>
          <a:endParaRPr lang="en-US"/>
        </a:p>
      </dgm:t>
    </dgm:pt>
    <dgm:pt modelId="{C0587D96-E930-48A6-B930-6750A09D8D68}" type="pres">
      <dgm:prSet presAssocID="{FCF6FDC0-E609-4D58-AEDF-15499E1B2D90}" presName="left_43_2" presStyleLbl="node1" presStyleIdx="1" presStyleCnt="7" custAng="240000" custScaleY="109060" custLinFactNeighborX="990" custLinFactNeighborY="-736">
        <dgm:presLayoutVars>
          <dgm:bulletEnabled val="1"/>
        </dgm:presLayoutVars>
      </dgm:prSet>
      <dgm:spPr/>
      <dgm:t>
        <a:bodyPr/>
        <a:lstStyle/>
        <a:p>
          <a:endParaRPr lang="es-PA"/>
        </a:p>
      </dgm:t>
    </dgm:pt>
    <dgm:pt modelId="{4E6BFE1E-0B7A-44B9-BBB8-1770D64E5D10}" type="pres">
      <dgm:prSet presAssocID="{FCF6FDC0-E609-4D58-AEDF-15499E1B2D90}" presName="left_43_3" presStyleLbl="node1" presStyleIdx="2" presStyleCnt="7" custAng="240000" custScaleY="111350" custLinFactNeighborX="139" custLinFactNeighborY="-15693">
        <dgm:presLayoutVars>
          <dgm:bulletEnabled val="1"/>
        </dgm:presLayoutVars>
      </dgm:prSet>
      <dgm:spPr/>
      <dgm:t>
        <a:bodyPr/>
        <a:lstStyle/>
        <a:p>
          <a:endParaRPr lang="es-PA"/>
        </a:p>
      </dgm:t>
    </dgm:pt>
    <dgm:pt modelId="{4D15BDF6-59A1-4353-AB73-7FA32B528B18}" type="pres">
      <dgm:prSet presAssocID="{FCF6FDC0-E609-4D58-AEDF-15499E1B2D90}" presName="left_43_4" presStyleLbl="node1" presStyleIdx="3" presStyleCnt="7" custAng="240000" custScaleY="113637" custLinFactNeighborX="6404" custLinFactNeighborY="-30652">
        <dgm:presLayoutVars>
          <dgm:bulletEnabled val="1"/>
        </dgm:presLayoutVars>
      </dgm:prSet>
      <dgm:spPr/>
      <dgm:t>
        <a:bodyPr/>
        <a:lstStyle/>
        <a:p>
          <a:endParaRPr lang="es-PA"/>
        </a:p>
      </dgm:t>
    </dgm:pt>
    <dgm:pt modelId="{6D3FCE04-FD1C-4CAE-A042-D9DC4E6CA558}" type="pres">
      <dgm:prSet presAssocID="{FCF6FDC0-E609-4D58-AEDF-15499E1B2D90}" presName="right_43_1" presStyleLbl="node1" presStyleIdx="4" presStyleCnt="7" custAng="240000" custScaleX="132670" custScaleY="144113" custLinFactNeighborX="-1427" custLinFactNeighborY="24462">
        <dgm:presLayoutVars>
          <dgm:bulletEnabled val="1"/>
        </dgm:presLayoutVars>
      </dgm:prSet>
      <dgm:spPr/>
      <dgm:t>
        <a:bodyPr/>
        <a:lstStyle/>
        <a:p>
          <a:endParaRPr lang="en-US"/>
        </a:p>
      </dgm:t>
    </dgm:pt>
    <dgm:pt modelId="{17AD2152-B9A4-41C5-9D15-41EF52B951A1}" type="pres">
      <dgm:prSet presAssocID="{FCF6FDC0-E609-4D58-AEDF-15499E1B2D90}" presName="right_43_2" presStyleLbl="node1" presStyleIdx="5" presStyleCnt="7" custAng="240000" custScaleX="120107" custScaleY="132371" custLinFactNeighborX="-32" custLinFactNeighborY="-19067">
        <dgm:presLayoutVars>
          <dgm:bulletEnabled val="1"/>
        </dgm:presLayoutVars>
      </dgm:prSet>
      <dgm:spPr/>
      <dgm:t>
        <a:bodyPr/>
        <a:lstStyle/>
        <a:p>
          <a:endParaRPr lang="es-PA"/>
        </a:p>
      </dgm:t>
    </dgm:pt>
    <dgm:pt modelId="{39E52F78-0226-476E-9FB0-31584928AC00}" type="pres">
      <dgm:prSet presAssocID="{FCF6FDC0-E609-4D58-AEDF-15499E1B2D90}" presName="right_43_3" presStyleLbl="node1" presStyleIdx="6" presStyleCnt="7" custAng="240000" custScaleX="121789" custScaleY="147165" custLinFactNeighborX="3344" custLinFactNeighborY="-71747">
        <dgm:presLayoutVars>
          <dgm:bulletEnabled val="1"/>
        </dgm:presLayoutVars>
      </dgm:prSet>
      <dgm:spPr/>
      <dgm:t>
        <a:bodyPr/>
        <a:lstStyle/>
        <a:p>
          <a:endParaRPr lang="en-US"/>
        </a:p>
      </dgm:t>
    </dgm:pt>
  </dgm:ptLst>
  <dgm:cxnLst>
    <dgm:cxn modelId="{5A7984ED-9513-474A-9CAD-2F1787E350DE}" type="presOf" srcId="{5A009E1B-A7F8-440B-8E3E-D0E0E5EA488E}" destId="{4BCE0F4F-31E6-4E28-A68E-76FFCDECF90C}" srcOrd="0" destOrd="0" presId="urn:microsoft.com/office/officeart/2005/8/layout/balance1"/>
    <dgm:cxn modelId="{C1CCCFF4-1417-4AD8-9E63-BC7BFB056AAA}" srcId="{FCF6FDC0-E609-4D58-AEDF-15499E1B2D90}" destId="{5A009E1B-A7F8-440B-8E3E-D0E0E5EA488E}" srcOrd="1" destOrd="0" parTransId="{9CD2D368-C6C1-4F38-8FD5-53F0A695C51B}" sibTransId="{F158714A-7758-4E79-9F0D-E23393D051F7}"/>
    <dgm:cxn modelId="{52E94397-9940-4A87-8FBE-03C5ECAA9B70}" srcId="{5A009E1B-A7F8-440B-8E3E-D0E0E5EA488E}" destId="{4655464D-E8A5-43AA-9BD2-30B81B9E2CE2}" srcOrd="2" destOrd="0" parTransId="{92FB8749-96FF-4CCF-879F-E56187CB698F}" sibTransId="{CDCE54F3-849F-4AFC-A2AE-708165C90277}"/>
    <dgm:cxn modelId="{A87207CF-7B39-49D6-B3C2-448FB9661394}" type="presOf" srcId="{127D8A66-DEC4-48E2-9CDC-B362E1D81813}" destId="{4E6BFE1E-0B7A-44B9-BBB8-1770D64E5D10}" srcOrd="0" destOrd="0" presId="urn:microsoft.com/office/officeart/2005/8/layout/balance1"/>
    <dgm:cxn modelId="{EDB37403-DF5A-46B2-8214-61E02B0F9184}" srcId="{5A009E1B-A7F8-440B-8E3E-D0E0E5EA488E}" destId="{EA9F2C23-6A93-46D3-9215-AA388F715CC0}" srcOrd="1" destOrd="0" parTransId="{7E89DA04-700E-472C-AA97-C45DD1C33EC1}" sibTransId="{BC73FAFD-6B27-4D13-BF43-7C947AE3F39E}"/>
    <dgm:cxn modelId="{50D5C024-0C8D-4A0B-89AE-C891D3C23674}" type="presOf" srcId="{5DFB4EAB-BF44-4CE6-967C-103DCAC63294}" destId="{4D15BDF6-59A1-4353-AB73-7FA32B528B18}" srcOrd="0" destOrd="0" presId="urn:microsoft.com/office/officeart/2005/8/layout/balance1"/>
    <dgm:cxn modelId="{5EE94E91-04C0-460A-AE83-A29D7AE37F86}" type="presOf" srcId="{848736E4-A39D-4342-BBE6-B78D771C51C1}" destId="{6D3FCE04-FD1C-4CAE-A042-D9DC4E6CA558}" srcOrd="0" destOrd="0" presId="urn:microsoft.com/office/officeart/2005/8/layout/balance1"/>
    <dgm:cxn modelId="{53C78DDD-EEE3-492F-8265-EC642C8F238C}" srcId="{784BB5DC-6822-4D9F-B1A8-B6E075C3DDDF}" destId="{127D8A66-DEC4-48E2-9CDC-B362E1D81813}" srcOrd="2" destOrd="0" parTransId="{71CED29B-679A-43E1-B6DE-BE7CD34D73FE}" sibTransId="{9F48DB56-80A0-4EB1-BBB1-B78F4F5EBCE5}"/>
    <dgm:cxn modelId="{391D7A9D-32D3-45D2-B0EF-C47264E29795}" type="presOf" srcId="{4655464D-E8A5-43AA-9BD2-30B81B9E2CE2}" destId="{39E52F78-0226-476E-9FB0-31584928AC00}" srcOrd="0" destOrd="0" presId="urn:microsoft.com/office/officeart/2005/8/layout/balance1"/>
    <dgm:cxn modelId="{931B6331-8A23-4A5C-92E7-84D4B49EC479}" srcId="{5A009E1B-A7F8-440B-8E3E-D0E0E5EA488E}" destId="{848736E4-A39D-4342-BBE6-B78D771C51C1}" srcOrd="0" destOrd="0" parTransId="{78F11E32-3CEB-4750-B9F3-8CC5C5C08C0F}" sibTransId="{A9CF116C-261B-414F-B145-B4FB9E804F8C}"/>
    <dgm:cxn modelId="{A78D07F1-148A-499C-A3F4-87DA8D77D11F}" type="presOf" srcId="{EA9F2C23-6A93-46D3-9215-AA388F715CC0}" destId="{17AD2152-B9A4-41C5-9D15-41EF52B951A1}" srcOrd="0" destOrd="0" presId="urn:microsoft.com/office/officeart/2005/8/layout/balance1"/>
    <dgm:cxn modelId="{B1C8552D-F2E9-40FC-AE54-1F2419CD1657}" srcId="{784BB5DC-6822-4D9F-B1A8-B6E075C3DDDF}" destId="{BC15B1E2-096C-4C66-9CB5-EEC7A1DDE0CC}" srcOrd="0" destOrd="0" parTransId="{96DB3CD7-2482-46E9-A4A7-34B77B45EF8E}" sibTransId="{D72DC0D6-D85D-4671-BBE9-31BB2B4D60C4}"/>
    <dgm:cxn modelId="{B1677858-AC6C-434B-AEAD-F148ECB27664}" type="presOf" srcId="{784BB5DC-6822-4D9F-B1A8-B6E075C3DDDF}" destId="{D3C0EE8D-01EE-4255-A20B-588FFBF094B5}" srcOrd="0" destOrd="0" presId="urn:microsoft.com/office/officeart/2005/8/layout/balance1"/>
    <dgm:cxn modelId="{AFB894BB-F0A5-48F9-9D07-181A9843FD44}" type="presOf" srcId="{BC15B1E2-096C-4C66-9CB5-EEC7A1DDE0CC}" destId="{F9A15823-605A-44EC-8F53-6D8D77212FF1}" srcOrd="0" destOrd="0" presId="urn:microsoft.com/office/officeart/2005/8/layout/balance1"/>
    <dgm:cxn modelId="{D6910B77-9E62-490B-9842-5E1D87901D34}" srcId="{784BB5DC-6822-4D9F-B1A8-B6E075C3DDDF}" destId="{5DFB4EAB-BF44-4CE6-967C-103DCAC63294}" srcOrd="3" destOrd="0" parTransId="{B9A3D06A-D307-424F-BFF5-3D489FF526DC}" sibTransId="{CF26DC5B-1CEA-48C6-B7D8-0A7DF5B347B1}"/>
    <dgm:cxn modelId="{4CCF3D61-970D-404C-9F4E-91B9AC1B8AD9}" type="presOf" srcId="{FCF6FDC0-E609-4D58-AEDF-15499E1B2D90}" destId="{CD98DB58-85DF-452D-8E1F-8A7FC2FB4014}" srcOrd="0" destOrd="0" presId="urn:microsoft.com/office/officeart/2005/8/layout/balance1"/>
    <dgm:cxn modelId="{3718D4FB-AECA-4824-B252-7ADD4730D29E}" srcId="{784BB5DC-6822-4D9F-B1A8-B6E075C3DDDF}" destId="{B3206DA8-C586-4E4E-A119-35167CE60CAC}" srcOrd="1" destOrd="0" parTransId="{DF6499DF-8537-4F32-9DE8-C8128D1EBCBD}" sibTransId="{64C5F879-F689-4440-80FF-A5B5F31D0F41}"/>
    <dgm:cxn modelId="{48DEC1AD-28ED-4B52-91EE-4F1DC18647A4}" srcId="{FCF6FDC0-E609-4D58-AEDF-15499E1B2D90}" destId="{784BB5DC-6822-4D9F-B1A8-B6E075C3DDDF}" srcOrd="0" destOrd="0" parTransId="{32D6C81E-3A60-4D09-BA8B-9CA340D2FB91}" sibTransId="{1CCD079B-5BA6-4359-876A-4370D182032C}"/>
    <dgm:cxn modelId="{5D254C24-CAB7-4FB4-9DD3-6765161D9D2A}" type="presOf" srcId="{B3206DA8-C586-4E4E-A119-35167CE60CAC}" destId="{C0587D96-E930-48A6-B930-6750A09D8D68}" srcOrd="0" destOrd="0" presId="urn:microsoft.com/office/officeart/2005/8/layout/balance1"/>
    <dgm:cxn modelId="{78BA3539-3F41-4BD6-96D7-2AA5F67F8FA0}" type="presParOf" srcId="{CD98DB58-85DF-452D-8E1F-8A7FC2FB4014}" destId="{7686DAEB-1A08-41AB-81E8-9FAA2923BDDF}" srcOrd="0" destOrd="0" presId="urn:microsoft.com/office/officeart/2005/8/layout/balance1"/>
    <dgm:cxn modelId="{954EC139-5174-4E65-971D-4012FEBD9FB0}" type="presParOf" srcId="{CD98DB58-85DF-452D-8E1F-8A7FC2FB4014}" destId="{26CB6B3A-3402-4DC0-89DE-F33A333D215B}" srcOrd="1" destOrd="0" presId="urn:microsoft.com/office/officeart/2005/8/layout/balance1"/>
    <dgm:cxn modelId="{2FC95589-449D-496B-82D7-B16B9F8B3CE2}" type="presParOf" srcId="{26CB6B3A-3402-4DC0-89DE-F33A333D215B}" destId="{D3C0EE8D-01EE-4255-A20B-588FFBF094B5}" srcOrd="0" destOrd="0" presId="urn:microsoft.com/office/officeart/2005/8/layout/balance1"/>
    <dgm:cxn modelId="{75DBDB2A-A6B9-43A4-822A-CD265D86F195}" type="presParOf" srcId="{26CB6B3A-3402-4DC0-89DE-F33A333D215B}" destId="{4BCE0F4F-31E6-4E28-A68E-76FFCDECF90C}" srcOrd="1" destOrd="0" presId="urn:microsoft.com/office/officeart/2005/8/layout/balance1"/>
    <dgm:cxn modelId="{C548CF7E-2473-40E4-9BD6-F879CA8984C5}" type="presParOf" srcId="{CD98DB58-85DF-452D-8E1F-8A7FC2FB4014}" destId="{82658046-857A-41BC-ADA0-F607DCA3E635}" srcOrd="2" destOrd="0" presId="urn:microsoft.com/office/officeart/2005/8/layout/balance1"/>
    <dgm:cxn modelId="{35FCA959-FE19-424B-A23D-172B2A816214}" type="presParOf" srcId="{82658046-857A-41BC-ADA0-F607DCA3E635}" destId="{2B03305C-9BB5-4591-A625-99CCF6F331FB}" srcOrd="0" destOrd="0" presId="urn:microsoft.com/office/officeart/2005/8/layout/balance1"/>
    <dgm:cxn modelId="{B5BC0D30-C164-4FC4-B2D7-568E72D9E705}" type="presParOf" srcId="{82658046-857A-41BC-ADA0-F607DCA3E635}" destId="{39D835D6-1B6F-4F5B-BA18-8093B07FCB0A}" srcOrd="1" destOrd="0" presId="urn:microsoft.com/office/officeart/2005/8/layout/balance1"/>
    <dgm:cxn modelId="{A8E47AF3-5D20-4B01-8BF3-8E592642A29F}" type="presParOf" srcId="{82658046-857A-41BC-ADA0-F607DCA3E635}" destId="{B5D6E16D-0749-415B-9CF6-6ACE1FDFEC19}" srcOrd="2" destOrd="0" presId="urn:microsoft.com/office/officeart/2005/8/layout/balance1"/>
    <dgm:cxn modelId="{DB199E40-1550-4FAE-85F6-1B70C15B3501}" type="presParOf" srcId="{82658046-857A-41BC-ADA0-F607DCA3E635}" destId="{F9A15823-605A-44EC-8F53-6D8D77212FF1}" srcOrd="3" destOrd="0" presId="urn:microsoft.com/office/officeart/2005/8/layout/balance1"/>
    <dgm:cxn modelId="{DE1F817C-2989-462C-9B61-A4C4BA5A642B}" type="presParOf" srcId="{82658046-857A-41BC-ADA0-F607DCA3E635}" destId="{C0587D96-E930-48A6-B930-6750A09D8D68}" srcOrd="4" destOrd="0" presId="urn:microsoft.com/office/officeart/2005/8/layout/balance1"/>
    <dgm:cxn modelId="{A96F244B-18EF-4328-8E73-CAD378E64AEC}" type="presParOf" srcId="{82658046-857A-41BC-ADA0-F607DCA3E635}" destId="{4E6BFE1E-0B7A-44B9-BBB8-1770D64E5D10}" srcOrd="5" destOrd="0" presId="urn:microsoft.com/office/officeart/2005/8/layout/balance1"/>
    <dgm:cxn modelId="{E57E90BB-4051-48EC-AD05-6B3F5E7C8CDF}" type="presParOf" srcId="{82658046-857A-41BC-ADA0-F607DCA3E635}" destId="{4D15BDF6-59A1-4353-AB73-7FA32B528B18}" srcOrd="6" destOrd="0" presId="urn:microsoft.com/office/officeart/2005/8/layout/balance1"/>
    <dgm:cxn modelId="{C931E57F-03B2-48CD-82E8-B6C4B5C96AE8}" type="presParOf" srcId="{82658046-857A-41BC-ADA0-F607DCA3E635}" destId="{6D3FCE04-FD1C-4CAE-A042-D9DC4E6CA558}" srcOrd="7" destOrd="0" presId="urn:microsoft.com/office/officeart/2005/8/layout/balance1"/>
    <dgm:cxn modelId="{F3F46C01-4A6A-4B92-85E4-D605E3075CD7}" type="presParOf" srcId="{82658046-857A-41BC-ADA0-F607DCA3E635}" destId="{17AD2152-B9A4-41C5-9D15-41EF52B951A1}" srcOrd="8" destOrd="0" presId="urn:microsoft.com/office/officeart/2005/8/layout/balance1"/>
    <dgm:cxn modelId="{5291E287-DC34-4D8A-A8C3-EBE6DA83758A}" type="presParOf" srcId="{82658046-857A-41BC-ADA0-F607DCA3E635}" destId="{39E52F78-0226-476E-9FB0-31584928AC00}" srcOrd="9" destOrd="0" presId="urn:microsoft.com/office/officeart/2005/8/layout/balance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5DBFBA7-C8D6-40FE-AC59-B58E558805E5}" type="doc">
      <dgm:prSet loTypeId="urn:microsoft.com/office/officeart/2005/8/layout/cycle6" loCatId="cycle" qsTypeId="urn:microsoft.com/office/officeart/2005/8/quickstyle/simple4" qsCatId="simple" csTypeId="urn:microsoft.com/office/officeart/2005/8/colors/accent2_3" csCatId="accent2" phldr="1"/>
      <dgm:spPr/>
      <dgm:t>
        <a:bodyPr/>
        <a:lstStyle/>
        <a:p>
          <a:endParaRPr lang="en-US"/>
        </a:p>
      </dgm:t>
    </dgm:pt>
    <dgm:pt modelId="{286A4F58-8303-4D14-9B98-475D259F4E96}">
      <dgm:prSet phldrT="[Text]" custT="1"/>
      <dgm:spPr/>
      <dgm:t>
        <a:bodyPr/>
        <a:lstStyle/>
        <a:p>
          <a:r>
            <a:rPr lang="es-PA" sz="1600" b="1" dirty="0" smtClean="0"/>
            <a:t>RECEPCIÓN</a:t>
          </a:r>
          <a:endParaRPr lang="en-US" sz="1600" b="1" dirty="0"/>
        </a:p>
      </dgm:t>
    </dgm:pt>
    <dgm:pt modelId="{C14D5BFF-5717-4D9B-A37F-D9633D697900}" type="parTrans" cxnId="{E143CB6F-5A12-44F8-8F8A-ADD8AB3AC754}">
      <dgm:prSet/>
      <dgm:spPr/>
      <dgm:t>
        <a:bodyPr/>
        <a:lstStyle/>
        <a:p>
          <a:endParaRPr lang="en-US"/>
        </a:p>
      </dgm:t>
    </dgm:pt>
    <dgm:pt modelId="{3FDD888C-7656-4462-A396-481026E079B2}" type="sibTrans" cxnId="{E143CB6F-5A12-44F8-8F8A-ADD8AB3AC754}">
      <dgm:prSet/>
      <dgm:spPr/>
      <dgm:t>
        <a:bodyPr/>
        <a:lstStyle/>
        <a:p>
          <a:endParaRPr lang="en-US"/>
        </a:p>
      </dgm:t>
    </dgm:pt>
    <dgm:pt modelId="{B7DB20A3-07A1-41A2-BB5E-28C34D5738E7}">
      <dgm:prSet phldrT="[Text]" custT="1"/>
      <dgm:spPr/>
      <dgm:t>
        <a:bodyPr/>
        <a:lstStyle/>
        <a:p>
          <a:r>
            <a:rPr lang="es-PA" sz="1600" b="1" dirty="0" smtClean="0"/>
            <a:t>MODULACIÓN</a:t>
          </a:r>
          <a:endParaRPr lang="en-US" sz="1600" b="1" dirty="0"/>
        </a:p>
      </dgm:t>
    </dgm:pt>
    <dgm:pt modelId="{E8C65F4C-0C58-44AD-BA60-E7178CD72259}" type="parTrans" cxnId="{57594B6A-D05C-4FB2-9ED1-741D543B458B}">
      <dgm:prSet/>
      <dgm:spPr/>
      <dgm:t>
        <a:bodyPr/>
        <a:lstStyle/>
        <a:p>
          <a:endParaRPr lang="en-US"/>
        </a:p>
      </dgm:t>
    </dgm:pt>
    <dgm:pt modelId="{9CF2DC98-E286-43D2-8470-2C26AF587E93}" type="sibTrans" cxnId="{57594B6A-D05C-4FB2-9ED1-741D543B458B}">
      <dgm:prSet/>
      <dgm:spPr/>
      <dgm:t>
        <a:bodyPr/>
        <a:lstStyle/>
        <a:p>
          <a:endParaRPr lang="en-US"/>
        </a:p>
      </dgm:t>
    </dgm:pt>
    <dgm:pt modelId="{B5178A48-663F-43B6-927C-4A03EC4CA1AF}">
      <dgm:prSet phldrT="[Text]" custT="1"/>
      <dgm:spPr/>
      <dgm:t>
        <a:bodyPr/>
        <a:lstStyle/>
        <a:p>
          <a:r>
            <a:rPr lang="es-PA" sz="1600" b="1" dirty="0" smtClean="0"/>
            <a:t>POSTURA</a:t>
          </a:r>
          <a:endParaRPr lang="en-US" sz="1600" b="1" dirty="0"/>
        </a:p>
      </dgm:t>
    </dgm:pt>
    <dgm:pt modelId="{27FDAE5F-4B62-463E-8104-1BD6C78E2C4E}" type="parTrans" cxnId="{729DF17A-6745-45BB-99AD-9D58056E62DB}">
      <dgm:prSet/>
      <dgm:spPr/>
      <dgm:t>
        <a:bodyPr/>
        <a:lstStyle/>
        <a:p>
          <a:endParaRPr lang="en-US"/>
        </a:p>
      </dgm:t>
    </dgm:pt>
    <dgm:pt modelId="{0F2C656D-AD17-4922-9385-620B455D9C32}" type="sibTrans" cxnId="{729DF17A-6745-45BB-99AD-9D58056E62DB}">
      <dgm:prSet/>
      <dgm:spPr/>
      <dgm:t>
        <a:bodyPr/>
        <a:lstStyle/>
        <a:p>
          <a:endParaRPr lang="en-US"/>
        </a:p>
      </dgm:t>
    </dgm:pt>
    <dgm:pt modelId="{48D8F2D3-8F05-4FCE-A4F1-1C18E2EA858F}">
      <dgm:prSet phldrT="[Text]" custT="1"/>
      <dgm:spPr/>
      <dgm:t>
        <a:bodyPr/>
        <a:lstStyle/>
        <a:p>
          <a:r>
            <a:rPr lang="es-PA" sz="1600" b="1" dirty="0" smtClean="0"/>
            <a:t>PRAXIS</a:t>
          </a:r>
          <a:endParaRPr lang="en-US" sz="1600" b="1" dirty="0"/>
        </a:p>
      </dgm:t>
    </dgm:pt>
    <dgm:pt modelId="{58DCB1D9-8D1A-4A81-A4A5-D6A8A1AB3FE3}" type="parTrans" cxnId="{5FC28E46-D752-46D5-9633-2B0DF7224B48}">
      <dgm:prSet/>
      <dgm:spPr/>
      <dgm:t>
        <a:bodyPr/>
        <a:lstStyle/>
        <a:p>
          <a:endParaRPr lang="en-US"/>
        </a:p>
      </dgm:t>
    </dgm:pt>
    <dgm:pt modelId="{CCBEC7C1-9406-40D4-8EAA-AF633A792552}" type="sibTrans" cxnId="{5FC28E46-D752-46D5-9633-2B0DF7224B48}">
      <dgm:prSet/>
      <dgm:spPr/>
      <dgm:t>
        <a:bodyPr/>
        <a:lstStyle/>
        <a:p>
          <a:endParaRPr lang="en-US"/>
        </a:p>
      </dgm:t>
    </dgm:pt>
    <dgm:pt modelId="{D7300BDF-38F9-46EA-8DE8-D17D6821B413}">
      <dgm:prSet phldrT="[Text]" custT="1"/>
      <dgm:spPr/>
      <dgm:t>
        <a:bodyPr/>
        <a:lstStyle/>
        <a:p>
          <a:r>
            <a:rPr lang="es-PA" sz="1600" b="1" dirty="0" smtClean="0"/>
            <a:t>DISCRIMINACIÓN</a:t>
          </a:r>
          <a:endParaRPr lang="en-US" sz="1600" b="1" dirty="0"/>
        </a:p>
      </dgm:t>
    </dgm:pt>
    <dgm:pt modelId="{7E400BC9-2675-4BF4-9577-EF6284876821}" type="parTrans" cxnId="{A7F54854-9C5B-4EC3-9DF7-A2B95C2463C6}">
      <dgm:prSet/>
      <dgm:spPr/>
      <dgm:t>
        <a:bodyPr/>
        <a:lstStyle/>
        <a:p>
          <a:endParaRPr lang="en-US"/>
        </a:p>
      </dgm:t>
    </dgm:pt>
    <dgm:pt modelId="{3DBAF24F-BD65-4B25-A488-5E686F975413}" type="sibTrans" cxnId="{A7F54854-9C5B-4EC3-9DF7-A2B95C2463C6}">
      <dgm:prSet/>
      <dgm:spPr/>
      <dgm:t>
        <a:bodyPr/>
        <a:lstStyle/>
        <a:p>
          <a:endParaRPr lang="en-US"/>
        </a:p>
      </dgm:t>
    </dgm:pt>
    <dgm:pt modelId="{C0BA5253-E784-4019-9972-4B8937A0F6BC}">
      <dgm:prSet phldrT="[Text]" custT="1"/>
      <dgm:spPr/>
      <dgm:t>
        <a:bodyPr/>
        <a:lstStyle/>
        <a:p>
          <a:r>
            <a:rPr lang="es-PA" sz="1600" b="1" dirty="0" smtClean="0"/>
            <a:t>INTEGRACIÓN</a:t>
          </a:r>
          <a:endParaRPr lang="en-US" sz="1600" b="1" dirty="0"/>
        </a:p>
      </dgm:t>
    </dgm:pt>
    <dgm:pt modelId="{F6AE45ED-B6C1-4F92-A885-F68F0E924CD7}" type="parTrans" cxnId="{5A3E693B-FD6A-421A-B976-EC71989A6CFF}">
      <dgm:prSet/>
      <dgm:spPr/>
      <dgm:t>
        <a:bodyPr/>
        <a:lstStyle/>
        <a:p>
          <a:endParaRPr lang="en-US"/>
        </a:p>
      </dgm:t>
    </dgm:pt>
    <dgm:pt modelId="{47B73EC0-C022-4C79-821B-6CD0310572C2}" type="sibTrans" cxnId="{5A3E693B-FD6A-421A-B976-EC71989A6CFF}">
      <dgm:prSet/>
      <dgm:spPr/>
      <dgm:t>
        <a:bodyPr/>
        <a:lstStyle/>
        <a:p>
          <a:endParaRPr lang="en-US"/>
        </a:p>
      </dgm:t>
    </dgm:pt>
    <dgm:pt modelId="{694C5FBA-4DA2-46A9-9A25-9C2F17E13341}">
      <dgm:prSet phldrT="[Text]" custT="1"/>
      <dgm:spPr/>
      <dgm:t>
        <a:bodyPr/>
        <a:lstStyle/>
        <a:p>
          <a:r>
            <a:rPr lang="es-PA" sz="1600" b="1" dirty="0" smtClean="0"/>
            <a:t>DETECCIÓN</a:t>
          </a:r>
          <a:endParaRPr lang="en-US" sz="1600" b="1" dirty="0"/>
        </a:p>
      </dgm:t>
    </dgm:pt>
    <dgm:pt modelId="{A6E24B40-B9F2-4F99-BAD8-3BE0AA974366}" type="parTrans" cxnId="{27D75026-08AF-46D2-A088-F6599D2ACA8F}">
      <dgm:prSet/>
      <dgm:spPr/>
      <dgm:t>
        <a:bodyPr/>
        <a:lstStyle/>
        <a:p>
          <a:endParaRPr lang="en-US"/>
        </a:p>
      </dgm:t>
    </dgm:pt>
    <dgm:pt modelId="{4CD58863-A4A5-44D2-92E8-70DF66E68065}" type="sibTrans" cxnId="{27D75026-08AF-46D2-A088-F6599D2ACA8F}">
      <dgm:prSet/>
      <dgm:spPr/>
      <dgm:t>
        <a:bodyPr/>
        <a:lstStyle/>
        <a:p>
          <a:endParaRPr lang="en-US"/>
        </a:p>
      </dgm:t>
    </dgm:pt>
    <dgm:pt modelId="{81F4AB7C-FC67-4CE1-B4D4-557ED474331E}" type="pres">
      <dgm:prSet presAssocID="{35DBFBA7-C8D6-40FE-AC59-B58E558805E5}" presName="cycle" presStyleCnt="0">
        <dgm:presLayoutVars>
          <dgm:dir/>
          <dgm:resizeHandles val="exact"/>
        </dgm:presLayoutVars>
      </dgm:prSet>
      <dgm:spPr/>
      <dgm:t>
        <a:bodyPr/>
        <a:lstStyle/>
        <a:p>
          <a:endParaRPr lang="es-PA"/>
        </a:p>
      </dgm:t>
    </dgm:pt>
    <dgm:pt modelId="{1FFC39C7-6F9F-42C5-949C-F471BBA2EE78}" type="pres">
      <dgm:prSet presAssocID="{286A4F58-8303-4D14-9B98-475D259F4E96}" presName="node" presStyleLbl="node1" presStyleIdx="0" presStyleCnt="7" custScaleX="119423" custScaleY="82947">
        <dgm:presLayoutVars>
          <dgm:bulletEnabled val="1"/>
        </dgm:presLayoutVars>
      </dgm:prSet>
      <dgm:spPr/>
      <dgm:t>
        <a:bodyPr/>
        <a:lstStyle/>
        <a:p>
          <a:endParaRPr lang="es-PA"/>
        </a:p>
      </dgm:t>
    </dgm:pt>
    <dgm:pt modelId="{D62A0260-474C-4B82-A2A7-A078C96B28A1}" type="pres">
      <dgm:prSet presAssocID="{286A4F58-8303-4D14-9B98-475D259F4E96}" presName="spNode" presStyleCnt="0"/>
      <dgm:spPr/>
    </dgm:pt>
    <dgm:pt modelId="{4F86D4B2-F40C-4C7E-B378-101A9E909036}" type="pres">
      <dgm:prSet presAssocID="{3FDD888C-7656-4462-A396-481026E079B2}" presName="sibTrans" presStyleLbl="sibTrans1D1" presStyleIdx="0" presStyleCnt="7"/>
      <dgm:spPr/>
      <dgm:t>
        <a:bodyPr/>
        <a:lstStyle/>
        <a:p>
          <a:endParaRPr lang="es-PA"/>
        </a:p>
      </dgm:t>
    </dgm:pt>
    <dgm:pt modelId="{2838A336-4FDD-4DC3-9940-C3551D5D7E68}" type="pres">
      <dgm:prSet presAssocID="{694C5FBA-4DA2-46A9-9A25-9C2F17E13341}" presName="node" presStyleLbl="node1" presStyleIdx="1" presStyleCnt="7" custScaleX="111766">
        <dgm:presLayoutVars>
          <dgm:bulletEnabled val="1"/>
        </dgm:presLayoutVars>
      </dgm:prSet>
      <dgm:spPr/>
      <dgm:t>
        <a:bodyPr/>
        <a:lstStyle/>
        <a:p>
          <a:endParaRPr lang="es-PA"/>
        </a:p>
      </dgm:t>
    </dgm:pt>
    <dgm:pt modelId="{8F661B9F-7A7D-4A51-96B9-3775841F08BD}" type="pres">
      <dgm:prSet presAssocID="{694C5FBA-4DA2-46A9-9A25-9C2F17E13341}" presName="spNode" presStyleCnt="0"/>
      <dgm:spPr/>
    </dgm:pt>
    <dgm:pt modelId="{023C8A71-A169-47FB-8870-CC2C670FC1C6}" type="pres">
      <dgm:prSet presAssocID="{4CD58863-A4A5-44D2-92E8-70DF66E68065}" presName="sibTrans" presStyleLbl="sibTrans1D1" presStyleIdx="1" presStyleCnt="7"/>
      <dgm:spPr/>
      <dgm:t>
        <a:bodyPr/>
        <a:lstStyle/>
        <a:p>
          <a:endParaRPr lang="es-PA"/>
        </a:p>
      </dgm:t>
    </dgm:pt>
    <dgm:pt modelId="{8A6160C3-CAA6-4EA1-81F0-B7CE3C877BF1}" type="pres">
      <dgm:prSet presAssocID="{C0BA5253-E784-4019-9972-4B8937A0F6BC}" presName="node" presStyleLbl="node1" presStyleIdx="2" presStyleCnt="7" custScaleX="137869">
        <dgm:presLayoutVars>
          <dgm:bulletEnabled val="1"/>
        </dgm:presLayoutVars>
      </dgm:prSet>
      <dgm:spPr/>
      <dgm:t>
        <a:bodyPr/>
        <a:lstStyle/>
        <a:p>
          <a:endParaRPr lang="es-PA"/>
        </a:p>
      </dgm:t>
    </dgm:pt>
    <dgm:pt modelId="{23CBFDC2-8A7C-4845-AD57-ACC778E6C727}" type="pres">
      <dgm:prSet presAssocID="{C0BA5253-E784-4019-9972-4B8937A0F6BC}" presName="spNode" presStyleCnt="0"/>
      <dgm:spPr/>
    </dgm:pt>
    <dgm:pt modelId="{B26C80BA-9B38-41F9-AE2F-B1E07A7BA5A5}" type="pres">
      <dgm:prSet presAssocID="{47B73EC0-C022-4C79-821B-6CD0310572C2}" presName="sibTrans" presStyleLbl="sibTrans1D1" presStyleIdx="2" presStyleCnt="7"/>
      <dgm:spPr/>
      <dgm:t>
        <a:bodyPr/>
        <a:lstStyle/>
        <a:p>
          <a:endParaRPr lang="es-PA"/>
        </a:p>
      </dgm:t>
    </dgm:pt>
    <dgm:pt modelId="{9C6E5F27-1DB8-4F0F-B3AB-CA0A53830226}" type="pres">
      <dgm:prSet presAssocID="{B7DB20A3-07A1-41A2-BB5E-28C34D5738E7}" presName="node" presStyleLbl="node1" presStyleIdx="3" presStyleCnt="7" custScaleX="129452">
        <dgm:presLayoutVars>
          <dgm:bulletEnabled val="1"/>
        </dgm:presLayoutVars>
      </dgm:prSet>
      <dgm:spPr/>
      <dgm:t>
        <a:bodyPr/>
        <a:lstStyle/>
        <a:p>
          <a:endParaRPr lang="es-PA"/>
        </a:p>
      </dgm:t>
    </dgm:pt>
    <dgm:pt modelId="{D7687E32-4FD8-4AE2-932C-4E67BE876D18}" type="pres">
      <dgm:prSet presAssocID="{B7DB20A3-07A1-41A2-BB5E-28C34D5738E7}" presName="spNode" presStyleCnt="0"/>
      <dgm:spPr/>
    </dgm:pt>
    <dgm:pt modelId="{C45831F7-CC3D-4CA5-AD6E-6A0E7E06430C}" type="pres">
      <dgm:prSet presAssocID="{9CF2DC98-E286-43D2-8470-2C26AF587E93}" presName="sibTrans" presStyleLbl="sibTrans1D1" presStyleIdx="3" presStyleCnt="7"/>
      <dgm:spPr/>
      <dgm:t>
        <a:bodyPr/>
        <a:lstStyle/>
        <a:p>
          <a:endParaRPr lang="es-PA"/>
        </a:p>
      </dgm:t>
    </dgm:pt>
    <dgm:pt modelId="{750FB316-8B00-4137-908A-66690CBF2B6B}" type="pres">
      <dgm:prSet presAssocID="{D7300BDF-38F9-46EA-8DE8-D17D6821B413}" presName="node" presStyleLbl="node1" presStyleIdx="4" presStyleCnt="7" custScaleX="145866" custRadScaleRad="99515" custRadScaleInc="46112">
        <dgm:presLayoutVars>
          <dgm:bulletEnabled val="1"/>
        </dgm:presLayoutVars>
      </dgm:prSet>
      <dgm:spPr/>
      <dgm:t>
        <a:bodyPr/>
        <a:lstStyle/>
        <a:p>
          <a:endParaRPr lang="es-PA"/>
        </a:p>
      </dgm:t>
    </dgm:pt>
    <dgm:pt modelId="{EA25E6EE-B2F1-49AA-87D7-28BE063658CF}" type="pres">
      <dgm:prSet presAssocID="{D7300BDF-38F9-46EA-8DE8-D17D6821B413}" presName="spNode" presStyleCnt="0"/>
      <dgm:spPr/>
    </dgm:pt>
    <dgm:pt modelId="{0B7C6E60-14F9-49F1-857E-0D309AEC87E2}" type="pres">
      <dgm:prSet presAssocID="{3DBAF24F-BD65-4B25-A488-5E686F975413}" presName="sibTrans" presStyleLbl="sibTrans1D1" presStyleIdx="4" presStyleCnt="7"/>
      <dgm:spPr/>
      <dgm:t>
        <a:bodyPr/>
        <a:lstStyle/>
        <a:p>
          <a:endParaRPr lang="es-PA"/>
        </a:p>
      </dgm:t>
    </dgm:pt>
    <dgm:pt modelId="{0B31F8C5-8CA7-4920-A2B4-2A6B8507C63F}" type="pres">
      <dgm:prSet presAssocID="{B5178A48-663F-43B6-927C-4A03EC4CA1AF}" presName="node" presStyleLbl="node1" presStyleIdx="5" presStyleCnt="7" custRadScaleRad="101366" custRadScaleInc="13784">
        <dgm:presLayoutVars>
          <dgm:bulletEnabled val="1"/>
        </dgm:presLayoutVars>
      </dgm:prSet>
      <dgm:spPr/>
      <dgm:t>
        <a:bodyPr/>
        <a:lstStyle/>
        <a:p>
          <a:endParaRPr lang="es-PA"/>
        </a:p>
      </dgm:t>
    </dgm:pt>
    <dgm:pt modelId="{B733C0D7-93D0-475E-8647-2BDE7B607C24}" type="pres">
      <dgm:prSet presAssocID="{B5178A48-663F-43B6-927C-4A03EC4CA1AF}" presName="spNode" presStyleCnt="0"/>
      <dgm:spPr/>
    </dgm:pt>
    <dgm:pt modelId="{6A2D529E-64EB-422A-8EB6-8CB195F1916C}" type="pres">
      <dgm:prSet presAssocID="{0F2C656D-AD17-4922-9385-620B455D9C32}" presName="sibTrans" presStyleLbl="sibTrans1D1" presStyleIdx="5" presStyleCnt="7"/>
      <dgm:spPr/>
      <dgm:t>
        <a:bodyPr/>
        <a:lstStyle/>
        <a:p>
          <a:endParaRPr lang="es-PA"/>
        </a:p>
      </dgm:t>
    </dgm:pt>
    <dgm:pt modelId="{9F1B74E3-EB33-4D9E-9AC1-AABF505ACD52}" type="pres">
      <dgm:prSet presAssocID="{48D8F2D3-8F05-4FCE-A4F1-1C18E2EA858F}" presName="node" presStyleLbl="node1" presStyleIdx="6" presStyleCnt="7">
        <dgm:presLayoutVars>
          <dgm:bulletEnabled val="1"/>
        </dgm:presLayoutVars>
      </dgm:prSet>
      <dgm:spPr/>
      <dgm:t>
        <a:bodyPr/>
        <a:lstStyle/>
        <a:p>
          <a:endParaRPr lang="es-PA"/>
        </a:p>
      </dgm:t>
    </dgm:pt>
    <dgm:pt modelId="{B5A3090F-22C0-4894-AC6F-2879E60241D8}" type="pres">
      <dgm:prSet presAssocID="{48D8F2D3-8F05-4FCE-A4F1-1C18E2EA858F}" presName="spNode" presStyleCnt="0"/>
      <dgm:spPr/>
    </dgm:pt>
    <dgm:pt modelId="{FCD0979D-A268-457B-98C0-62A04DB6463F}" type="pres">
      <dgm:prSet presAssocID="{CCBEC7C1-9406-40D4-8EAA-AF633A792552}" presName="sibTrans" presStyleLbl="sibTrans1D1" presStyleIdx="6" presStyleCnt="7"/>
      <dgm:spPr/>
      <dgm:t>
        <a:bodyPr/>
        <a:lstStyle/>
        <a:p>
          <a:endParaRPr lang="es-PA"/>
        </a:p>
      </dgm:t>
    </dgm:pt>
  </dgm:ptLst>
  <dgm:cxnLst>
    <dgm:cxn modelId="{66DCB7A3-81D9-408F-BB0B-1B459999DDC9}" type="presOf" srcId="{286A4F58-8303-4D14-9B98-475D259F4E96}" destId="{1FFC39C7-6F9F-42C5-949C-F471BBA2EE78}" srcOrd="0" destOrd="0" presId="urn:microsoft.com/office/officeart/2005/8/layout/cycle6"/>
    <dgm:cxn modelId="{27D75026-08AF-46D2-A088-F6599D2ACA8F}" srcId="{35DBFBA7-C8D6-40FE-AC59-B58E558805E5}" destId="{694C5FBA-4DA2-46A9-9A25-9C2F17E13341}" srcOrd="1" destOrd="0" parTransId="{A6E24B40-B9F2-4F99-BAD8-3BE0AA974366}" sibTransId="{4CD58863-A4A5-44D2-92E8-70DF66E68065}"/>
    <dgm:cxn modelId="{8DCD6683-0182-4AE5-A059-1C96FDDB502A}" type="presOf" srcId="{0F2C656D-AD17-4922-9385-620B455D9C32}" destId="{6A2D529E-64EB-422A-8EB6-8CB195F1916C}" srcOrd="0" destOrd="0" presId="urn:microsoft.com/office/officeart/2005/8/layout/cycle6"/>
    <dgm:cxn modelId="{E9C7FF44-F50D-4905-9626-22C3558D12B2}" type="presOf" srcId="{694C5FBA-4DA2-46A9-9A25-9C2F17E13341}" destId="{2838A336-4FDD-4DC3-9940-C3551D5D7E68}" srcOrd="0" destOrd="0" presId="urn:microsoft.com/office/officeart/2005/8/layout/cycle6"/>
    <dgm:cxn modelId="{729DF17A-6745-45BB-99AD-9D58056E62DB}" srcId="{35DBFBA7-C8D6-40FE-AC59-B58E558805E5}" destId="{B5178A48-663F-43B6-927C-4A03EC4CA1AF}" srcOrd="5" destOrd="0" parTransId="{27FDAE5F-4B62-463E-8104-1BD6C78E2C4E}" sibTransId="{0F2C656D-AD17-4922-9385-620B455D9C32}"/>
    <dgm:cxn modelId="{AF3587C3-A9FB-4A88-9CB9-5680F6F987A5}" type="presOf" srcId="{4CD58863-A4A5-44D2-92E8-70DF66E68065}" destId="{023C8A71-A169-47FB-8870-CC2C670FC1C6}" srcOrd="0" destOrd="0" presId="urn:microsoft.com/office/officeart/2005/8/layout/cycle6"/>
    <dgm:cxn modelId="{24D67309-8BA6-48BD-9F48-C414C5FF7596}" type="presOf" srcId="{48D8F2D3-8F05-4FCE-A4F1-1C18E2EA858F}" destId="{9F1B74E3-EB33-4D9E-9AC1-AABF505ACD52}" srcOrd="0" destOrd="0" presId="urn:microsoft.com/office/officeart/2005/8/layout/cycle6"/>
    <dgm:cxn modelId="{A7F54854-9C5B-4EC3-9DF7-A2B95C2463C6}" srcId="{35DBFBA7-C8D6-40FE-AC59-B58E558805E5}" destId="{D7300BDF-38F9-46EA-8DE8-D17D6821B413}" srcOrd="4" destOrd="0" parTransId="{7E400BC9-2675-4BF4-9577-EF6284876821}" sibTransId="{3DBAF24F-BD65-4B25-A488-5E686F975413}"/>
    <dgm:cxn modelId="{5A3E693B-FD6A-421A-B976-EC71989A6CFF}" srcId="{35DBFBA7-C8D6-40FE-AC59-B58E558805E5}" destId="{C0BA5253-E784-4019-9972-4B8937A0F6BC}" srcOrd="2" destOrd="0" parTransId="{F6AE45ED-B6C1-4F92-A885-F68F0E924CD7}" sibTransId="{47B73EC0-C022-4C79-821B-6CD0310572C2}"/>
    <dgm:cxn modelId="{7EEF6F85-F5E6-4303-9EBD-2020B4A1C58F}" type="presOf" srcId="{B7DB20A3-07A1-41A2-BB5E-28C34D5738E7}" destId="{9C6E5F27-1DB8-4F0F-B3AB-CA0A53830226}" srcOrd="0" destOrd="0" presId="urn:microsoft.com/office/officeart/2005/8/layout/cycle6"/>
    <dgm:cxn modelId="{07E76262-92C7-48C1-AB5E-18CB9FA390EF}" type="presOf" srcId="{C0BA5253-E784-4019-9972-4B8937A0F6BC}" destId="{8A6160C3-CAA6-4EA1-81F0-B7CE3C877BF1}" srcOrd="0" destOrd="0" presId="urn:microsoft.com/office/officeart/2005/8/layout/cycle6"/>
    <dgm:cxn modelId="{E143CB6F-5A12-44F8-8F8A-ADD8AB3AC754}" srcId="{35DBFBA7-C8D6-40FE-AC59-B58E558805E5}" destId="{286A4F58-8303-4D14-9B98-475D259F4E96}" srcOrd="0" destOrd="0" parTransId="{C14D5BFF-5717-4D9B-A37F-D9633D697900}" sibTransId="{3FDD888C-7656-4462-A396-481026E079B2}"/>
    <dgm:cxn modelId="{A0E028F3-EDB7-412E-8327-50628D5EEA6B}" type="presOf" srcId="{D7300BDF-38F9-46EA-8DE8-D17D6821B413}" destId="{750FB316-8B00-4137-908A-66690CBF2B6B}" srcOrd="0" destOrd="0" presId="urn:microsoft.com/office/officeart/2005/8/layout/cycle6"/>
    <dgm:cxn modelId="{D4E020E8-E45C-4C92-A30C-512578E5CB77}" type="presOf" srcId="{3DBAF24F-BD65-4B25-A488-5E686F975413}" destId="{0B7C6E60-14F9-49F1-857E-0D309AEC87E2}" srcOrd="0" destOrd="0" presId="urn:microsoft.com/office/officeart/2005/8/layout/cycle6"/>
    <dgm:cxn modelId="{5FC28E46-D752-46D5-9633-2B0DF7224B48}" srcId="{35DBFBA7-C8D6-40FE-AC59-B58E558805E5}" destId="{48D8F2D3-8F05-4FCE-A4F1-1C18E2EA858F}" srcOrd="6" destOrd="0" parTransId="{58DCB1D9-8D1A-4A81-A4A5-D6A8A1AB3FE3}" sibTransId="{CCBEC7C1-9406-40D4-8EAA-AF633A792552}"/>
    <dgm:cxn modelId="{5E9826F5-FD57-4323-9E1E-8F712BD613E4}" type="presOf" srcId="{35DBFBA7-C8D6-40FE-AC59-B58E558805E5}" destId="{81F4AB7C-FC67-4CE1-B4D4-557ED474331E}" srcOrd="0" destOrd="0" presId="urn:microsoft.com/office/officeart/2005/8/layout/cycle6"/>
    <dgm:cxn modelId="{91635A20-8B2F-4D98-90EF-7293AD7B858D}" type="presOf" srcId="{3FDD888C-7656-4462-A396-481026E079B2}" destId="{4F86D4B2-F40C-4C7E-B378-101A9E909036}" srcOrd="0" destOrd="0" presId="urn:microsoft.com/office/officeart/2005/8/layout/cycle6"/>
    <dgm:cxn modelId="{79749FF0-B387-4022-84D4-C78F797819FB}" type="presOf" srcId="{9CF2DC98-E286-43D2-8470-2C26AF587E93}" destId="{C45831F7-CC3D-4CA5-AD6E-6A0E7E06430C}" srcOrd="0" destOrd="0" presId="urn:microsoft.com/office/officeart/2005/8/layout/cycle6"/>
    <dgm:cxn modelId="{ED5C7443-9554-49CF-ACF4-2504C007F55A}" type="presOf" srcId="{47B73EC0-C022-4C79-821B-6CD0310572C2}" destId="{B26C80BA-9B38-41F9-AE2F-B1E07A7BA5A5}" srcOrd="0" destOrd="0" presId="urn:microsoft.com/office/officeart/2005/8/layout/cycle6"/>
    <dgm:cxn modelId="{0AC688F0-49BB-4D46-9C2B-C9D7E6DD2B40}" type="presOf" srcId="{B5178A48-663F-43B6-927C-4A03EC4CA1AF}" destId="{0B31F8C5-8CA7-4920-A2B4-2A6B8507C63F}" srcOrd="0" destOrd="0" presId="urn:microsoft.com/office/officeart/2005/8/layout/cycle6"/>
    <dgm:cxn modelId="{57594B6A-D05C-4FB2-9ED1-741D543B458B}" srcId="{35DBFBA7-C8D6-40FE-AC59-B58E558805E5}" destId="{B7DB20A3-07A1-41A2-BB5E-28C34D5738E7}" srcOrd="3" destOrd="0" parTransId="{E8C65F4C-0C58-44AD-BA60-E7178CD72259}" sibTransId="{9CF2DC98-E286-43D2-8470-2C26AF587E93}"/>
    <dgm:cxn modelId="{7C6E8174-A862-4750-BD93-2E08D218058E}" type="presOf" srcId="{CCBEC7C1-9406-40D4-8EAA-AF633A792552}" destId="{FCD0979D-A268-457B-98C0-62A04DB6463F}" srcOrd="0" destOrd="0" presId="urn:microsoft.com/office/officeart/2005/8/layout/cycle6"/>
    <dgm:cxn modelId="{4EC8553C-E334-4651-A8B1-812786DF9EFA}" type="presParOf" srcId="{81F4AB7C-FC67-4CE1-B4D4-557ED474331E}" destId="{1FFC39C7-6F9F-42C5-949C-F471BBA2EE78}" srcOrd="0" destOrd="0" presId="urn:microsoft.com/office/officeart/2005/8/layout/cycle6"/>
    <dgm:cxn modelId="{BFDE772D-80B4-4C0E-A752-DAE8B74FFF57}" type="presParOf" srcId="{81F4AB7C-FC67-4CE1-B4D4-557ED474331E}" destId="{D62A0260-474C-4B82-A2A7-A078C96B28A1}" srcOrd="1" destOrd="0" presId="urn:microsoft.com/office/officeart/2005/8/layout/cycle6"/>
    <dgm:cxn modelId="{6B41F8E3-F071-465D-8760-D1BC36BF268B}" type="presParOf" srcId="{81F4AB7C-FC67-4CE1-B4D4-557ED474331E}" destId="{4F86D4B2-F40C-4C7E-B378-101A9E909036}" srcOrd="2" destOrd="0" presId="urn:microsoft.com/office/officeart/2005/8/layout/cycle6"/>
    <dgm:cxn modelId="{6BC2AF57-D5BC-488B-B979-66246DF5C05D}" type="presParOf" srcId="{81F4AB7C-FC67-4CE1-B4D4-557ED474331E}" destId="{2838A336-4FDD-4DC3-9940-C3551D5D7E68}" srcOrd="3" destOrd="0" presId="urn:microsoft.com/office/officeart/2005/8/layout/cycle6"/>
    <dgm:cxn modelId="{1B8B9542-E26A-4280-962D-CC8E7329E2FE}" type="presParOf" srcId="{81F4AB7C-FC67-4CE1-B4D4-557ED474331E}" destId="{8F661B9F-7A7D-4A51-96B9-3775841F08BD}" srcOrd="4" destOrd="0" presId="urn:microsoft.com/office/officeart/2005/8/layout/cycle6"/>
    <dgm:cxn modelId="{B8FB7C09-D044-437F-948A-170B4B93E845}" type="presParOf" srcId="{81F4AB7C-FC67-4CE1-B4D4-557ED474331E}" destId="{023C8A71-A169-47FB-8870-CC2C670FC1C6}" srcOrd="5" destOrd="0" presId="urn:microsoft.com/office/officeart/2005/8/layout/cycle6"/>
    <dgm:cxn modelId="{1FB9FDA6-633F-4623-8933-36E98D59D7EC}" type="presParOf" srcId="{81F4AB7C-FC67-4CE1-B4D4-557ED474331E}" destId="{8A6160C3-CAA6-4EA1-81F0-B7CE3C877BF1}" srcOrd="6" destOrd="0" presId="urn:microsoft.com/office/officeart/2005/8/layout/cycle6"/>
    <dgm:cxn modelId="{D873507E-3B88-4CB4-B753-9D0BE198F56A}" type="presParOf" srcId="{81F4AB7C-FC67-4CE1-B4D4-557ED474331E}" destId="{23CBFDC2-8A7C-4845-AD57-ACC778E6C727}" srcOrd="7" destOrd="0" presId="urn:microsoft.com/office/officeart/2005/8/layout/cycle6"/>
    <dgm:cxn modelId="{BC635464-CBE3-49AA-A98A-6BA673202917}" type="presParOf" srcId="{81F4AB7C-FC67-4CE1-B4D4-557ED474331E}" destId="{B26C80BA-9B38-41F9-AE2F-B1E07A7BA5A5}" srcOrd="8" destOrd="0" presId="urn:microsoft.com/office/officeart/2005/8/layout/cycle6"/>
    <dgm:cxn modelId="{EF163E0F-FB73-4020-9A4B-D656626A80E4}" type="presParOf" srcId="{81F4AB7C-FC67-4CE1-B4D4-557ED474331E}" destId="{9C6E5F27-1DB8-4F0F-B3AB-CA0A53830226}" srcOrd="9" destOrd="0" presId="urn:microsoft.com/office/officeart/2005/8/layout/cycle6"/>
    <dgm:cxn modelId="{19125C74-BC07-433C-9E5B-9100B7F0EFC4}" type="presParOf" srcId="{81F4AB7C-FC67-4CE1-B4D4-557ED474331E}" destId="{D7687E32-4FD8-4AE2-932C-4E67BE876D18}" srcOrd="10" destOrd="0" presId="urn:microsoft.com/office/officeart/2005/8/layout/cycle6"/>
    <dgm:cxn modelId="{EF4BC44E-1A07-453B-96A9-DACA4BFDC82E}" type="presParOf" srcId="{81F4AB7C-FC67-4CE1-B4D4-557ED474331E}" destId="{C45831F7-CC3D-4CA5-AD6E-6A0E7E06430C}" srcOrd="11" destOrd="0" presId="urn:microsoft.com/office/officeart/2005/8/layout/cycle6"/>
    <dgm:cxn modelId="{07CEE7C1-B094-41F5-A857-3F0D6301ABA0}" type="presParOf" srcId="{81F4AB7C-FC67-4CE1-B4D4-557ED474331E}" destId="{750FB316-8B00-4137-908A-66690CBF2B6B}" srcOrd="12" destOrd="0" presId="urn:microsoft.com/office/officeart/2005/8/layout/cycle6"/>
    <dgm:cxn modelId="{42C375A8-3DD0-4A1E-AC83-6973FC64D11A}" type="presParOf" srcId="{81F4AB7C-FC67-4CE1-B4D4-557ED474331E}" destId="{EA25E6EE-B2F1-49AA-87D7-28BE063658CF}" srcOrd="13" destOrd="0" presId="urn:microsoft.com/office/officeart/2005/8/layout/cycle6"/>
    <dgm:cxn modelId="{745C58B0-2CB9-4F06-913F-3743564DAC6E}" type="presParOf" srcId="{81F4AB7C-FC67-4CE1-B4D4-557ED474331E}" destId="{0B7C6E60-14F9-49F1-857E-0D309AEC87E2}" srcOrd="14" destOrd="0" presId="urn:microsoft.com/office/officeart/2005/8/layout/cycle6"/>
    <dgm:cxn modelId="{00E27413-D349-4BD4-888F-F5DC27BAE1B4}" type="presParOf" srcId="{81F4AB7C-FC67-4CE1-B4D4-557ED474331E}" destId="{0B31F8C5-8CA7-4920-A2B4-2A6B8507C63F}" srcOrd="15" destOrd="0" presId="urn:microsoft.com/office/officeart/2005/8/layout/cycle6"/>
    <dgm:cxn modelId="{896AC4B5-C464-41FE-837A-D089E28FF874}" type="presParOf" srcId="{81F4AB7C-FC67-4CE1-B4D4-557ED474331E}" destId="{B733C0D7-93D0-475E-8647-2BDE7B607C24}" srcOrd="16" destOrd="0" presId="urn:microsoft.com/office/officeart/2005/8/layout/cycle6"/>
    <dgm:cxn modelId="{4ABE74C5-B506-4535-A71F-3B5D7F549899}" type="presParOf" srcId="{81F4AB7C-FC67-4CE1-B4D4-557ED474331E}" destId="{6A2D529E-64EB-422A-8EB6-8CB195F1916C}" srcOrd="17" destOrd="0" presId="urn:microsoft.com/office/officeart/2005/8/layout/cycle6"/>
    <dgm:cxn modelId="{EEFC6A38-4D44-4A32-84C2-BCB4645DA9C9}" type="presParOf" srcId="{81F4AB7C-FC67-4CE1-B4D4-557ED474331E}" destId="{9F1B74E3-EB33-4D9E-9AC1-AABF505ACD52}" srcOrd="18" destOrd="0" presId="urn:microsoft.com/office/officeart/2005/8/layout/cycle6"/>
    <dgm:cxn modelId="{800DC033-9155-45A4-B012-4431F6A58E65}" type="presParOf" srcId="{81F4AB7C-FC67-4CE1-B4D4-557ED474331E}" destId="{B5A3090F-22C0-4894-AC6F-2879E60241D8}" srcOrd="19" destOrd="0" presId="urn:microsoft.com/office/officeart/2005/8/layout/cycle6"/>
    <dgm:cxn modelId="{057D538A-FC5F-4BEB-A717-451E1CA400AB}" type="presParOf" srcId="{81F4AB7C-FC67-4CE1-B4D4-557ED474331E}" destId="{FCD0979D-A268-457B-98C0-62A04DB6463F}" srcOrd="20" destOrd="0" presId="urn:microsoft.com/office/officeart/2005/8/layout/cycle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B483935-0655-4C51-AC90-0C5D1C65560E}" type="doc">
      <dgm:prSet loTypeId="urn:microsoft.com/office/officeart/2005/8/layout/pyramid1" loCatId="pyramid" qsTypeId="urn:microsoft.com/office/officeart/2005/8/quickstyle/3d1" qsCatId="3D" csTypeId="urn:microsoft.com/office/officeart/2005/8/colors/colorful5" csCatId="colorful" phldr="1"/>
      <dgm:spPr/>
    </dgm:pt>
    <dgm:pt modelId="{98B95B81-D9F9-47AE-9664-4F0E9620FE96}">
      <dgm:prSet phldrT="[Text]"/>
      <dgm:spPr/>
      <dgm:t>
        <a:bodyPr/>
        <a:lstStyle/>
        <a:p>
          <a:r>
            <a:rPr lang="es-PA" dirty="0" smtClean="0"/>
            <a:t>PREPARACIÓN ACADÉMICA</a:t>
          </a:r>
          <a:endParaRPr lang="en-US" dirty="0"/>
        </a:p>
      </dgm:t>
    </dgm:pt>
    <dgm:pt modelId="{57511F96-528D-4622-BC47-F1D459C2D2CC}" type="parTrans" cxnId="{C2EDF6CE-AB23-4C13-957C-69F49FFAE58F}">
      <dgm:prSet/>
      <dgm:spPr/>
      <dgm:t>
        <a:bodyPr/>
        <a:lstStyle/>
        <a:p>
          <a:endParaRPr lang="en-US"/>
        </a:p>
      </dgm:t>
    </dgm:pt>
    <dgm:pt modelId="{B43E928D-B481-4810-8CC5-E0DFBAC83FBD}" type="sibTrans" cxnId="{C2EDF6CE-AB23-4C13-957C-69F49FFAE58F}">
      <dgm:prSet/>
      <dgm:spPr/>
      <dgm:t>
        <a:bodyPr/>
        <a:lstStyle/>
        <a:p>
          <a:endParaRPr lang="en-US"/>
        </a:p>
      </dgm:t>
    </dgm:pt>
    <dgm:pt modelId="{707EC29D-AF87-4B66-843A-FF1F507C98B0}">
      <dgm:prSet phldrT="[Text]"/>
      <dgm:spPr/>
      <dgm:t>
        <a:bodyPr/>
        <a:lstStyle/>
        <a:p>
          <a:r>
            <a:rPr lang="es-PA" dirty="0" smtClean="0"/>
            <a:t>HABILIDADES DE PERCEPCIÓN MOTORAS</a:t>
          </a:r>
          <a:endParaRPr lang="en-US" dirty="0"/>
        </a:p>
      </dgm:t>
    </dgm:pt>
    <dgm:pt modelId="{CC21B52A-EA5B-4653-B337-A7B40E4F7DA8}" type="parTrans" cxnId="{0BEFBC43-9416-4CE0-BA12-F595912BB5DC}">
      <dgm:prSet/>
      <dgm:spPr/>
      <dgm:t>
        <a:bodyPr/>
        <a:lstStyle/>
        <a:p>
          <a:endParaRPr lang="en-US"/>
        </a:p>
      </dgm:t>
    </dgm:pt>
    <dgm:pt modelId="{0FE2B7F6-4F1F-4679-9744-5465C38157C4}" type="sibTrans" cxnId="{0BEFBC43-9416-4CE0-BA12-F595912BB5DC}">
      <dgm:prSet/>
      <dgm:spPr/>
      <dgm:t>
        <a:bodyPr/>
        <a:lstStyle/>
        <a:p>
          <a:endParaRPr lang="en-US"/>
        </a:p>
      </dgm:t>
    </dgm:pt>
    <dgm:pt modelId="{2D4F5723-81C9-49F5-B049-B172B25CC5AE}">
      <dgm:prSet phldrT="[Text]"/>
      <dgm:spPr/>
      <dgm:t>
        <a:bodyPr/>
        <a:lstStyle/>
        <a:p>
          <a:r>
            <a:rPr lang="es-PA" dirty="0" smtClean="0"/>
            <a:t>HABILIDADES DE SENSACIÓN- MOTORAS</a:t>
          </a:r>
          <a:endParaRPr lang="en-US" dirty="0"/>
        </a:p>
      </dgm:t>
    </dgm:pt>
    <dgm:pt modelId="{37FBB28E-4DE3-4C15-A305-F4E2B2D072A9}" type="parTrans" cxnId="{ABC657A0-C10D-49A3-97C2-BFDFF0DC421C}">
      <dgm:prSet/>
      <dgm:spPr/>
      <dgm:t>
        <a:bodyPr/>
        <a:lstStyle/>
        <a:p>
          <a:endParaRPr lang="en-US"/>
        </a:p>
      </dgm:t>
    </dgm:pt>
    <dgm:pt modelId="{C3DD411A-0657-47EF-8B21-D03D9E643574}" type="sibTrans" cxnId="{ABC657A0-C10D-49A3-97C2-BFDFF0DC421C}">
      <dgm:prSet/>
      <dgm:spPr/>
      <dgm:t>
        <a:bodyPr/>
        <a:lstStyle/>
        <a:p>
          <a:endParaRPr lang="en-US"/>
        </a:p>
      </dgm:t>
    </dgm:pt>
    <dgm:pt modelId="{71508130-6CD0-4746-A2DE-F6EC5244459B}">
      <dgm:prSet phldrT="[Text]"/>
      <dgm:spPr/>
      <dgm:t>
        <a:bodyPr/>
        <a:lstStyle/>
        <a:p>
          <a:r>
            <a:rPr lang="es-PA" dirty="0" smtClean="0"/>
            <a:t>SISTEMAS SENSORIALES PRIMARIOS</a:t>
          </a:r>
          <a:endParaRPr lang="en-US" dirty="0"/>
        </a:p>
      </dgm:t>
    </dgm:pt>
    <dgm:pt modelId="{445E8CAF-B82C-45E0-AFA6-13902601A9B9}" type="parTrans" cxnId="{6021E6BB-CC33-4357-B5D5-55782E528FB1}">
      <dgm:prSet/>
      <dgm:spPr/>
      <dgm:t>
        <a:bodyPr/>
        <a:lstStyle/>
        <a:p>
          <a:endParaRPr lang="en-US"/>
        </a:p>
      </dgm:t>
    </dgm:pt>
    <dgm:pt modelId="{9DDA0A7C-C9EE-4F5A-9D23-AE8E7FDBAA05}" type="sibTrans" cxnId="{6021E6BB-CC33-4357-B5D5-55782E528FB1}">
      <dgm:prSet/>
      <dgm:spPr/>
      <dgm:t>
        <a:bodyPr/>
        <a:lstStyle/>
        <a:p>
          <a:endParaRPr lang="en-US"/>
        </a:p>
      </dgm:t>
    </dgm:pt>
    <dgm:pt modelId="{5AFD19BA-A6CD-4EEB-B769-6833CE6BC3BC}" type="pres">
      <dgm:prSet presAssocID="{2B483935-0655-4C51-AC90-0C5D1C65560E}" presName="Name0" presStyleCnt="0">
        <dgm:presLayoutVars>
          <dgm:dir/>
          <dgm:animLvl val="lvl"/>
          <dgm:resizeHandles val="exact"/>
        </dgm:presLayoutVars>
      </dgm:prSet>
      <dgm:spPr/>
    </dgm:pt>
    <dgm:pt modelId="{0FED3DFA-D344-46EB-BBDD-634C523DEDDF}" type="pres">
      <dgm:prSet presAssocID="{98B95B81-D9F9-47AE-9664-4F0E9620FE96}" presName="Name8" presStyleCnt="0"/>
      <dgm:spPr/>
    </dgm:pt>
    <dgm:pt modelId="{157021B1-D265-4FCD-8DD3-4EC1A93E2895}" type="pres">
      <dgm:prSet presAssocID="{98B95B81-D9F9-47AE-9664-4F0E9620FE96}" presName="level" presStyleLbl="node1" presStyleIdx="0" presStyleCnt="4">
        <dgm:presLayoutVars>
          <dgm:chMax val="1"/>
          <dgm:bulletEnabled val="1"/>
        </dgm:presLayoutVars>
      </dgm:prSet>
      <dgm:spPr/>
      <dgm:t>
        <a:bodyPr/>
        <a:lstStyle/>
        <a:p>
          <a:endParaRPr lang="en-US"/>
        </a:p>
      </dgm:t>
    </dgm:pt>
    <dgm:pt modelId="{24C1FE2E-2347-4267-B88D-190362BEC7CC}" type="pres">
      <dgm:prSet presAssocID="{98B95B81-D9F9-47AE-9664-4F0E9620FE96}" presName="levelTx" presStyleLbl="revTx" presStyleIdx="0" presStyleCnt="0">
        <dgm:presLayoutVars>
          <dgm:chMax val="1"/>
          <dgm:bulletEnabled val="1"/>
        </dgm:presLayoutVars>
      </dgm:prSet>
      <dgm:spPr/>
      <dgm:t>
        <a:bodyPr/>
        <a:lstStyle/>
        <a:p>
          <a:endParaRPr lang="en-US"/>
        </a:p>
      </dgm:t>
    </dgm:pt>
    <dgm:pt modelId="{76ABCD89-53F8-40FF-AB1E-DCB45556CE01}" type="pres">
      <dgm:prSet presAssocID="{707EC29D-AF87-4B66-843A-FF1F507C98B0}" presName="Name8" presStyleCnt="0"/>
      <dgm:spPr/>
    </dgm:pt>
    <dgm:pt modelId="{11945F98-5DBF-4B4F-8E09-33D70E2929B0}" type="pres">
      <dgm:prSet presAssocID="{707EC29D-AF87-4B66-843A-FF1F507C98B0}" presName="level" presStyleLbl="node1" presStyleIdx="1" presStyleCnt="4">
        <dgm:presLayoutVars>
          <dgm:chMax val="1"/>
          <dgm:bulletEnabled val="1"/>
        </dgm:presLayoutVars>
      </dgm:prSet>
      <dgm:spPr/>
      <dgm:t>
        <a:bodyPr/>
        <a:lstStyle/>
        <a:p>
          <a:endParaRPr lang="en-US"/>
        </a:p>
      </dgm:t>
    </dgm:pt>
    <dgm:pt modelId="{7A08093A-1D94-492D-8D55-EF98F73A99D7}" type="pres">
      <dgm:prSet presAssocID="{707EC29D-AF87-4B66-843A-FF1F507C98B0}" presName="levelTx" presStyleLbl="revTx" presStyleIdx="0" presStyleCnt="0">
        <dgm:presLayoutVars>
          <dgm:chMax val="1"/>
          <dgm:bulletEnabled val="1"/>
        </dgm:presLayoutVars>
      </dgm:prSet>
      <dgm:spPr/>
      <dgm:t>
        <a:bodyPr/>
        <a:lstStyle/>
        <a:p>
          <a:endParaRPr lang="en-US"/>
        </a:p>
      </dgm:t>
    </dgm:pt>
    <dgm:pt modelId="{05A96D84-6F8A-4F86-AA53-4DE8D49AD091}" type="pres">
      <dgm:prSet presAssocID="{2D4F5723-81C9-49F5-B049-B172B25CC5AE}" presName="Name8" presStyleCnt="0"/>
      <dgm:spPr/>
    </dgm:pt>
    <dgm:pt modelId="{0EEDAE2D-167E-4260-BB6D-20B93347F562}" type="pres">
      <dgm:prSet presAssocID="{2D4F5723-81C9-49F5-B049-B172B25CC5AE}" presName="level" presStyleLbl="node1" presStyleIdx="2" presStyleCnt="4">
        <dgm:presLayoutVars>
          <dgm:chMax val="1"/>
          <dgm:bulletEnabled val="1"/>
        </dgm:presLayoutVars>
      </dgm:prSet>
      <dgm:spPr/>
      <dgm:t>
        <a:bodyPr/>
        <a:lstStyle/>
        <a:p>
          <a:endParaRPr lang="en-US"/>
        </a:p>
      </dgm:t>
    </dgm:pt>
    <dgm:pt modelId="{87F92548-4E6E-4086-9C21-0F86B87CD5ED}" type="pres">
      <dgm:prSet presAssocID="{2D4F5723-81C9-49F5-B049-B172B25CC5AE}" presName="levelTx" presStyleLbl="revTx" presStyleIdx="0" presStyleCnt="0">
        <dgm:presLayoutVars>
          <dgm:chMax val="1"/>
          <dgm:bulletEnabled val="1"/>
        </dgm:presLayoutVars>
      </dgm:prSet>
      <dgm:spPr/>
      <dgm:t>
        <a:bodyPr/>
        <a:lstStyle/>
        <a:p>
          <a:endParaRPr lang="en-US"/>
        </a:p>
      </dgm:t>
    </dgm:pt>
    <dgm:pt modelId="{54873414-DA1D-4E50-924B-FBDB272280DF}" type="pres">
      <dgm:prSet presAssocID="{71508130-6CD0-4746-A2DE-F6EC5244459B}" presName="Name8" presStyleCnt="0"/>
      <dgm:spPr/>
    </dgm:pt>
    <dgm:pt modelId="{8E364453-015A-4654-A460-FB1161F28B7D}" type="pres">
      <dgm:prSet presAssocID="{71508130-6CD0-4746-A2DE-F6EC5244459B}" presName="level" presStyleLbl="node1" presStyleIdx="3" presStyleCnt="4">
        <dgm:presLayoutVars>
          <dgm:chMax val="1"/>
          <dgm:bulletEnabled val="1"/>
        </dgm:presLayoutVars>
      </dgm:prSet>
      <dgm:spPr/>
      <dgm:t>
        <a:bodyPr/>
        <a:lstStyle/>
        <a:p>
          <a:endParaRPr lang="es-PA"/>
        </a:p>
      </dgm:t>
    </dgm:pt>
    <dgm:pt modelId="{4D127FE6-F45F-43F7-8EE1-45DA000584F0}" type="pres">
      <dgm:prSet presAssocID="{71508130-6CD0-4746-A2DE-F6EC5244459B}" presName="levelTx" presStyleLbl="revTx" presStyleIdx="0" presStyleCnt="0">
        <dgm:presLayoutVars>
          <dgm:chMax val="1"/>
          <dgm:bulletEnabled val="1"/>
        </dgm:presLayoutVars>
      </dgm:prSet>
      <dgm:spPr/>
      <dgm:t>
        <a:bodyPr/>
        <a:lstStyle/>
        <a:p>
          <a:endParaRPr lang="es-PA"/>
        </a:p>
      </dgm:t>
    </dgm:pt>
  </dgm:ptLst>
  <dgm:cxnLst>
    <dgm:cxn modelId="{1BE41A2C-9056-41B8-BF0C-2DA1F84AC426}" type="presOf" srcId="{98B95B81-D9F9-47AE-9664-4F0E9620FE96}" destId="{24C1FE2E-2347-4267-B88D-190362BEC7CC}" srcOrd="1" destOrd="0" presId="urn:microsoft.com/office/officeart/2005/8/layout/pyramid1"/>
    <dgm:cxn modelId="{F1F1AFEA-1046-4F93-9D23-EB15E5130FDE}" type="presOf" srcId="{98B95B81-D9F9-47AE-9664-4F0E9620FE96}" destId="{157021B1-D265-4FCD-8DD3-4EC1A93E2895}" srcOrd="0" destOrd="0" presId="urn:microsoft.com/office/officeart/2005/8/layout/pyramid1"/>
    <dgm:cxn modelId="{5FAF9781-A782-46BC-A90A-966A571B6BBF}" type="presOf" srcId="{2B483935-0655-4C51-AC90-0C5D1C65560E}" destId="{5AFD19BA-A6CD-4EEB-B769-6833CE6BC3BC}" srcOrd="0" destOrd="0" presId="urn:microsoft.com/office/officeart/2005/8/layout/pyramid1"/>
    <dgm:cxn modelId="{EAFD0FDF-C47A-4890-B331-D2C8739E39BB}" type="presOf" srcId="{71508130-6CD0-4746-A2DE-F6EC5244459B}" destId="{8E364453-015A-4654-A460-FB1161F28B7D}" srcOrd="0" destOrd="0" presId="urn:microsoft.com/office/officeart/2005/8/layout/pyramid1"/>
    <dgm:cxn modelId="{8BFD1A14-8D0E-4327-AA2C-0C4387C8390D}" type="presOf" srcId="{707EC29D-AF87-4B66-843A-FF1F507C98B0}" destId="{7A08093A-1D94-492D-8D55-EF98F73A99D7}" srcOrd="1" destOrd="0" presId="urn:microsoft.com/office/officeart/2005/8/layout/pyramid1"/>
    <dgm:cxn modelId="{C2EDF6CE-AB23-4C13-957C-69F49FFAE58F}" srcId="{2B483935-0655-4C51-AC90-0C5D1C65560E}" destId="{98B95B81-D9F9-47AE-9664-4F0E9620FE96}" srcOrd="0" destOrd="0" parTransId="{57511F96-528D-4622-BC47-F1D459C2D2CC}" sibTransId="{B43E928D-B481-4810-8CC5-E0DFBAC83FBD}"/>
    <dgm:cxn modelId="{8BA4372E-56FC-4C96-B622-80B0DDB1D8ED}" type="presOf" srcId="{707EC29D-AF87-4B66-843A-FF1F507C98B0}" destId="{11945F98-5DBF-4B4F-8E09-33D70E2929B0}" srcOrd="0" destOrd="0" presId="urn:microsoft.com/office/officeart/2005/8/layout/pyramid1"/>
    <dgm:cxn modelId="{ABC657A0-C10D-49A3-97C2-BFDFF0DC421C}" srcId="{2B483935-0655-4C51-AC90-0C5D1C65560E}" destId="{2D4F5723-81C9-49F5-B049-B172B25CC5AE}" srcOrd="2" destOrd="0" parTransId="{37FBB28E-4DE3-4C15-A305-F4E2B2D072A9}" sibTransId="{C3DD411A-0657-47EF-8B21-D03D9E643574}"/>
    <dgm:cxn modelId="{32D721AD-F1A5-4AD4-B105-F4B05DD14F4D}" type="presOf" srcId="{2D4F5723-81C9-49F5-B049-B172B25CC5AE}" destId="{87F92548-4E6E-4086-9C21-0F86B87CD5ED}" srcOrd="1" destOrd="0" presId="urn:microsoft.com/office/officeart/2005/8/layout/pyramid1"/>
    <dgm:cxn modelId="{2EC132C7-0A08-4432-A80B-F0E02C4071CA}" type="presOf" srcId="{71508130-6CD0-4746-A2DE-F6EC5244459B}" destId="{4D127FE6-F45F-43F7-8EE1-45DA000584F0}" srcOrd="1" destOrd="0" presId="urn:microsoft.com/office/officeart/2005/8/layout/pyramid1"/>
    <dgm:cxn modelId="{0301E0DD-232E-4598-BEAA-A055E6C66263}" type="presOf" srcId="{2D4F5723-81C9-49F5-B049-B172B25CC5AE}" destId="{0EEDAE2D-167E-4260-BB6D-20B93347F562}" srcOrd="0" destOrd="0" presId="urn:microsoft.com/office/officeart/2005/8/layout/pyramid1"/>
    <dgm:cxn modelId="{6021E6BB-CC33-4357-B5D5-55782E528FB1}" srcId="{2B483935-0655-4C51-AC90-0C5D1C65560E}" destId="{71508130-6CD0-4746-A2DE-F6EC5244459B}" srcOrd="3" destOrd="0" parTransId="{445E8CAF-B82C-45E0-AFA6-13902601A9B9}" sibTransId="{9DDA0A7C-C9EE-4F5A-9D23-AE8E7FDBAA05}"/>
    <dgm:cxn modelId="{0BEFBC43-9416-4CE0-BA12-F595912BB5DC}" srcId="{2B483935-0655-4C51-AC90-0C5D1C65560E}" destId="{707EC29D-AF87-4B66-843A-FF1F507C98B0}" srcOrd="1" destOrd="0" parTransId="{CC21B52A-EA5B-4653-B337-A7B40E4F7DA8}" sibTransId="{0FE2B7F6-4F1F-4679-9744-5465C38157C4}"/>
    <dgm:cxn modelId="{555435A9-24D7-4542-8D79-282117A754E4}" type="presParOf" srcId="{5AFD19BA-A6CD-4EEB-B769-6833CE6BC3BC}" destId="{0FED3DFA-D344-46EB-BBDD-634C523DEDDF}" srcOrd="0" destOrd="0" presId="urn:microsoft.com/office/officeart/2005/8/layout/pyramid1"/>
    <dgm:cxn modelId="{90987C07-B74B-47A0-A430-5485FC5D28E5}" type="presParOf" srcId="{0FED3DFA-D344-46EB-BBDD-634C523DEDDF}" destId="{157021B1-D265-4FCD-8DD3-4EC1A93E2895}" srcOrd="0" destOrd="0" presId="urn:microsoft.com/office/officeart/2005/8/layout/pyramid1"/>
    <dgm:cxn modelId="{2EA452E2-30CA-4A79-8A20-2D18E75F1743}" type="presParOf" srcId="{0FED3DFA-D344-46EB-BBDD-634C523DEDDF}" destId="{24C1FE2E-2347-4267-B88D-190362BEC7CC}" srcOrd="1" destOrd="0" presId="urn:microsoft.com/office/officeart/2005/8/layout/pyramid1"/>
    <dgm:cxn modelId="{3ADB7A43-86B7-4007-95FB-77B354CF3B21}" type="presParOf" srcId="{5AFD19BA-A6CD-4EEB-B769-6833CE6BC3BC}" destId="{76ABCD89-53F8-40FF-AB1E-DCB45556CE01}" srcOrd="1" destOrd="0" presId="urn:microsoft.com/office/officeart/2005/8/layout/pyramid1"/>
    <dgm:cxn modelId="{026EF5F0-20C5-4CBC-8ECE-F7E2B147DC75}" type="presParOf" srcId="{76ABCD89-53F8-40FF-AB1E-DCB45556CE01}" destId="{11945F98-5DBF-4B4F-8E09-33D70E2929B0}" srcOrd="0" destOrd="0" presId="urn:microsoft.com/office/officeart/2005/8/layout/pyramid1"/>
    <dgm:cxn modelId="{B3C7CED4-B418-4C7E-A410-BE49DC78B13D}" type="presParOf" srcId="{76ABCD89-53F8-40FF-AB1E-DCB45556CE01}" destId="{7A08093A-1D94-492D-8D55-EF98F73A99D7}" srcOrd="1" destOrd="0" presId="urn:microsoft.com/office/officeart/2005/8/layout/pyramid1"/>
    <dgm:cxn modelId="{ED3C6E7B-F267-491A-8AC5-5CAA317A082B}" type="presParOf" srcId="{5AFD19BA-A6CD-4EEB-B769-6833CE6BC3BC}" destId="{05A96D84-6F8A-4F86-AA53-4DE8D49AD091}" srcOrd="2" destOrd="0" presId="urn:microsoft.com/office/officeart/2005/8/layout/pyramid1"/>
    <dgm:cxn modelId="{D1F95D26-6841-49D6-8427-14E72FDA9EC3}" type="presParOf" srcId="{05A96D84-6F8A-4F86-AA53-4DE8D49AD091}" destId="{0EEDAE2D-167E-4260-BB6D-20B93347F562}" srcOrd="0" destOrd="0" presId="urn:microsoft.com/office/officeart/2005/8/layout/pyramid1"/>
    <dgm:cxn modelId="{E43CC99B-9D56-406A-B156-739F0D990FB6}" type="presParOf" srcId="{05A96D84-6F8A-4F86-AA53-4DE8D49AD091}" destId="{87F92548-4E6E-4086-9C21-0F86B87CD5ED}" srcOrd="1" destOrd="0" presId="urn:microsoft.com/office/officeart/2005/8/layout/pyramid1"/>
    <dgm:cxn modelId="{FF7804FE-61B2-4460-A70D-F94216660521}" type="presParOf" srcId="{5AFD19BA-A6CD-4EEB-B769-6833CE6BC3BC}" destId="{54873414-DA1D-4E50-924B-FBDB272280DF}" srcOrd="3" destOrd="0" presId="urn:microsoft.com/office/officeart/2005/8/layout/pyramid1"/>
    <dgm:cxn modelId="{AB915226-D240-4FAD-B751-DE68117C6DC4}" type="presParOf" srcId="{54873414-DA1D-4E50-924B-FBDB272280DF}" destId="{8E364453-015A-4654-A460-FB1161F28B7D}" srcOrd="0" destOrd="0" presId="urn:microsoft.com/office/officeart/2005/8/layout/pyramid1"/>
    <dgm:cxn modelId="{2EFD2C58-93CA-4766-89F7-30A8EF3ED055}" type="presParOf" srcId="{54873414-DA1D-4E50-924B-FBDB272280DF}" destId="{4D127FE6-F45F-43F7-8EE1-45DA000584F0}" srcOrd="1" destOrd="0" presId="urn:microsoft.com/office/officeart/2005/8/layout/pyramid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AFFBC0E-638C-45D7-BD3D-9CCD9847BD5B}">
      <dsp:nvSpPr>
        <dsp:cNvPr id="0" name=""/>
        <dsp:cNvSpPr/>
      </dsp:nvSpPr>
      <dsp:spPr>
        <a:xfrm rot="5400000">
          <a:off x="-219128" y="219475"/>
          <a:ext cx="1460859" cy="1022601"/>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s-PA" sz="3000" kern="1200" dirty="0" smtClean="0"/>
            <a:t>1</a:t>
          </a:r>
          <a:endParaRPr lang="en-US" sz="3000" kern="1200" dirty="0"/>
        </a:p>
      </dsp:txBody>
      <dsp:txXfrm rot="5400000">
        <a:off x="-219128" y="219475"/>
        <a:ext cx="1460859" cy="1022601"/>
      </dsp:txXfrm>
    </dsp:sp>
    <dsp:sp modelId="{816CB7B9-B905-4AA6-B804-F4832C66A0B3}">
      <dsp:nvSpPr>
        <dsp:cNvPr id="0" name=""/>
        <dsp:cNvSpPr/>
      </dsp:nvSpPr>
      <dsp:spPr>
        <a:xfrm rot="5400000">
          <a:off x="3846521" y="-2823572"/>
          <a:ext cx="949558" cy="6597398"/>
        </a:xfrm>
        <a:prstGeom prst="round2Same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s-PA" sz="1900" kern="1200" dirty="0" smtClean="0"/>
            <a:t>Definición de Autismo</a:t>
          </a:r>
          <a:endParaRPr lang="en-US" sz="1900" kern="1200" dirty="0"/>
        </a:p>
        <a:p>
          <a:pPr marL="171450" lvl="1" indent="-171450" algn="l" defTabSz="844550">
            <a:lnSpc>
              <a:spcPct val="90000"/>
            </a:lnSpc>
            <a:spcBef>
              <a:spcPct val="0"/>
            </a:spcBef>
            <a:spcAft>
              <a:spcPct val="15000"/>
            </a:spcAft>
            <a:buChar char="••"/>
          </a:pPr>
          <a:r>
            <a:rPr lang="es-PA" sz="1900" kern="1200" dirty="0" smtClean="0"/>
            <a:t>Prevalencia de Déficits Sensoriales</a:t>
          </a:r>
          <a:endParaRPr lang="en-US" sz="1900" kern="1200" dirty="0"/>
        </a:p>
      </dsp:txBody>
      <dsp:txXfrm rot="5400000">
        <a:off x="3846521" y="-2823572"/>
        <a:ext cx="949558" cy="6597398"/>
      </dsp:txXfrm>
    </dsp:sp>
    <dsp:sp modelId="{A79FECDD-E919-4E78-A198-F3B0D7ECBE45}">
      <dsp:nvSpPr>
        <dsp:cNvPr id="0" name=""/>
        <dsp:cNvSpPr/>
      </dsp:nvSpPr>
      <dsp:spPr>
        <a:xfrm rot="5400000">
          <a:off x="-219128" y="1535691"/>
          <a:ext cx="1460859" cy="1022601"/>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s-PA" sz="3000" kern="1200" dirty="0" smtClean="0"/>
            <a:t>2</a:t>
          </a:r>
          <a:endParaRPr lang="en-US" sz="3000" kern="1200" dirty="0"/>
        </a:p>
      </dsp:txBody>
      <dsp:txXfrm rot="5400000">
        <a:off x="-219128" y="1535691"/>
        <a:ext cx="1460859" cy="1022601"/>
      </dsp:txXfrm>
    </dsp:sp>
    <dsp:sp modelId="{5A2473FD-C94F-41D0-9F9B-E1C0B13FFBE8}">
      <dsp:nvSpPr>
        <dsp:cNvPr id="0" name=""/>
        <dsp:cNvSpPr/>
      </dsp:nvSpPr>
      <dsp:spPr>
        <a:xfrm rot="5400000">
          <a:off x="3846521" y="-1507357"/>
          <a:ext cx="949558" cy="6597398"/>
        </a:xfrm>
        <a:prstGeom prst="round2Same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s-PA" sz="1900" kern="1200" dirty="0" smtClean="0"/>
            <a:t>¿Qué es Integración Sensorial? </a:t>
          </a:r>
          <a:endParaRPr lang="en-US" sz="1900" kern="1200" dirty="0"/>
        </a:p>
      </dsp:txBody>
      <dsp:txXfrm rot="5400000">
        <a:off x="3846521" y="-1507357"/>
        <a:ext cx="949558" cy="6597398"/>
      </dsp:txXfrm>
    </dsp:sp>
    <dsp:sp modelId="{7D5FAEEA-03D6-4343-A3F5-6546ED8D87FD}">
      <dsp:nvSpPr>
        <dsp:cNvPr id="0" name=""/>
        <dsp:cNvSpPr/>
      </dsp:nvSpPr>
      <dsp:spPr>
        <a:xfrm rot="5400000">
          <a:off x="-219128" y="2851906"/>
          <a:ext cx="1460859" cy="1022601"/>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s-PA" sz="3000" kern="1200" dirty="0" smtClean="0"/>
            <a:t>3</a:t>
          </a:r>
          <a:endParaRPr lang="en-US" sz="3000" kern="1200" dirty="0"/>
        </a:p>
      </dsp:txBody>
      <dsp:txXfrm rot="5400000">
        <a:off x="-219128" y="2851906"/>
        <a:ext cx="1460859" cy="1022601"/>
      </dsp:txXfrm>
    </dsp:sp>
    <dsp:sp modelId="{D484793C-ECD7-45FC-B718-57E21FD439BF}">
      <dsp:nvSpPr>
        <dsp:cNvPr id="0" name=""/>
        <dsp:cNvSpPr/>
      </dsp:nvSpPr>
      <dsp:spPr>
        <a:xfrm rot="5400000">
          <a:off x="3846521" y="-191141"/>
          <a:ext cx="949558" cy="6597398"/>
        </a:xfrm>
        <a:prstGeom prst="round2Same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s-PA" sz="1900" kern="1200" dirty="0" smtClean="0"/>
            <a:t>Terapia de Integración Sensorial para personas con </a:t>
          </a:r>
          <a:r>
            <a:rPr lang="es-PA" sz="1900" kern="1200" dirty="0" err="1" smtClean="0"/>
            <a:t>TGD</a:t>
          </a:r>
          <a:r>
            <a:rPr lang="es-PA" sz="1900" kern="1200" dirty="0" smtClean="0"/>
            <a:t> o TEA </a:t>
          </a:r>
          <a:endParaRPr lang="en-US" sz="1900" kern="1200" dirty="0"/>
        </a:p>
        <a:p>
          <a:pPr marL="171450" lvl="1" indent="-171450" algn="l" defTabSz="844550">
            <a:lnSpc>
              <a:spcPct val="90000"/>
            </a:lnSpc>
            <a:spcBef>
              <a:spcPct val="0"/>
            </a:spcBef>
            <a:spcAft>
              <a:spcPct val="15000"/>
            </a:spcAft>
            <a:buChar char="••"/>
          </a:pPr>
          <a:r>
            <a:rPr lang="es-PA" sz="1900" kern="1200" dirty="0" smtClean="0"/>
            <a:t>Investigaciones de eficacia</a:t>
          </a:r>
          <a:endParaRPr lang="en-US" sz="1900" kern="1200" dirty="0"/>
        </a:p>
      </dsp:txBody>
      <dsp:txXfrm rot="5400000">
        <a:off x="3846521" y="-191141"/>
        <a:ext cx="949558" cy="6597398"/>
      </dsp:txXfrm>
    </dsp:sp>
    <dsp:sp modelId="{A1A142F3-8A83-4F62-8558-CB4DAAC6F449}">
      <dsp:nvSpPr>
        <dsp:cNvPr id="0" name=""/>
        <dsp:cNvSpPr/>
      </dsp:nvSpPr>
      <dsp:spPr>
        <a:xfrm rot="5400000">
          <a:off x="-219128" y="4168122"/>
          <a:ext cx="1460859" cy="1022601"/>
        </a:xfrm>
        <a:prstGeom prst="chevron">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s-PA" sz="3000" kern="1200" dirty="0" smtClean="0"/>
            <a:t>4</a:t>
          </a:r>
          <a:endParaRPr lang="en-US" sz="3000" kern="1200" dirty="0"/>
        </a:p>
      </dsp:txBody>
      <dsp:txXfrm rot="5400000">
        <a:off x="-219128" y="4168122"/>
        <a:ext cx="1460859" cy="1022601"/>
      </dsp:txXfrm>
    </dsp:sp>
    <dsp:sp modelId="{E13F2729-3801-44AA-986B-F54398B8BEF0}">
      <dsp:nvSpPr>
        <dsp:cNvPr id="0" name=""/>
        <dsp:cNvSpPr/>
      </dsp:nvSpPr>
      <dsp:spPr>
        <a:xfrm rot="5400000">
          <a:off x="3846521" y="1125073"/>
          <a:ext cx="949558" cy="6597398"/>
        </a:xfrm>
        <a:prstGeom prst="round2SameRect">
          <a:avLst/>
        </a:prstGeom>
        <a:solidFill>
          <a:schemeClr val="accent2">
            <a:alpha val="90000"/>
            <a:tint val="4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s-PA" sz="1900" kern="1200" dirty="0" smtClean="0"/>
            <a:t>Recomendaciones </a:t>
          </a:r>
          <a:endParaRPr lang="en-US" sz="1900" kern="1200" dirty="0"/>
        </a:p>
        <a:p>
          <a:pPr marL="171450" lvl="1" indent="-171450" algn="l" defTabSz="844550">
            <a:lnSpc>
              <a:spcPct val="90000"/>
            </a:lnSpc>
            <a:spcBef>
              <a:spcPct val="0"/>
            </a:spcBef>
            <a:spcAft>
              <a:spcPct val="15000"/>
            </a:spcAft>
            <a:buChar char="••"/>
          </a:pPr>
          <a:r>
            <a:rPr lang="es-PA" sz="1900" kern="1200" dirty="0" smtClean="0"/>
            <a:t>Referencias</a:t>
          </a:r>
          <a:endParaRPr lang="en-US" sz="1900" kern="1200" dirty="0"/>
        </a:p>
      </dsp:txBody>
      <dsp:txXfrm rot="5400000">
        <a:off x="3846521" y="1125073"/>
        <a:ext cx="949558" cy="659739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EAC31D1-D6E8-471B-AEEE-7EE1C455A578}">
      <dsp:nvSpPr>
        <dsp:cNvPr id="0" name=""/>
        <dsp:cNvSpPr/>
      </dsp:nvSpPr>
      <dsp:spPr>
        <a:xfrm rot="3156856">
          <a:off x="1896090" y="4000161"/>
          <a:ext cx="1193428" cy="39902"/>
        </a:xfrm>
        <a:custGeom>
          <a:avLst/>
          <a:gdLst/>
          <a:ahLst/>
          <a:cxnLst/>
          <a:rect l="0" t="0" r="0" b="0"/>
          <a:pathLst>
            <a:path>
              <a:moveTo>
                <a:pt x="0" y="19951"/>
              </a:moveTo>
              <a:lnTo>
                <a:pt x="1193428" y="1995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A66E2FD-E773-40CB-9CB7-705279A6E174}">
      <dsp:nvSpPr>
        <dsp:cNvPr id="0" name=""/>
        <dsp:cNvSpPr/>
      </dsp:nvSpPr>
      <dsp:spPr>
        <a:xfrm rot="1263691">
          <a:off x="2200552" y="3531800"/>
          <a:ext cx="2035095" cy="39902"/>
        </a:xfrm>
        <a:custGeom>
          <a:avLst/>
          <a:gdLst/>
          <a:ahLst/>
          <a:cxnLst/>
          <a:rect l="0" t="0" r="0" b="0"/>
          <a:pathLst>
            <a:path>
              <a:moveTo>
                <a:pt x="0" y="19951"/>
              </a:moveTo>
              <a:lnTo>
                <a:pt x="2035095" y="1995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48C410-F94C-43C7-8DF9-4CBBF29DD2B7}">
      <dsp:nvSpPr>
        <dsp:cNvPr id="0" name=""/>
        <dsp:cNvSpPr/>
      </dsp:nvSpPr>
      <dsp:spPr>
        <a:xfrm rot="21253721">
          <a:off x="2262070" y="2753416"/>
          <a:ext cx="2548786" cy="39902"/>
        </a:xfrm>
        <a:custGeom>
          <a:avLst/>
          <a:gdLst/>
          <a:ahLst/>
          <a:cxnLst/>
          <a:rect l="0" t="0" r="0" b="0"/>
          <a:pathLst>
            <a:path>
              <a:moveTo>
                <a:pt x="0" y="19951"/>
              </a:moveTo>
              <a:lnTo>
                <a:pt x="2548786" y="1995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7915A3-5F3E-446D-B412-71B44BE64206}">
      <dsp:nvSpPr>
        <dsp:cNvPr id="0" name=""/>
        <dsp:cNvSpPr/>
      </dsp:nvSpPr>
      <dsp:spPr>
        <a:xfrm rot="19544924">
          <a:off x="2075332" y="1915182"/>
          <a:ext cx="2228060" cy="39902"/>
        </a:xfrm>
        <a:custGeom>
          <a:avLst/>
          <a:gdLst/>
          <a:ahLst/>
          <a:cxnLst/>
          <a:rect l="0" t="0" r="0" b="0"/>
          <a:pathLst>
            <a:path>
              <a:moveTo>
                <a:pt x="0" y="19951"/>
              </a:moveTo>
              <a:lnTo>
                <a:pt x="2228060" y="1995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37B4CA-002F-4D26-B58D-FEC10F35CCA8}">
      <dsp:nvSpPr>
        <dsp:cNvPr id="0" name=""/>
        <dsp:cNvSpPr/>
      </dsp:nvSpPr>
      <dsp:spPr>
        <a:xfrm rot="17808735">
          <a:off x="1702554" y="1905889"/>
          <a:ext cx="1007356" cy="39902"/>
        </a:xfrm>
        <a:custGeom>
          <a:avLst/>
          <a:gdLst/>
          <a:ahLst/>
          <a:cxnLst/>
          <a:rect l="0" t="0" r="0" b="0"/>
          <a:pathLst>
            <a:path>
              <a:moveTo>
                <a:pt x="0" y="19951"/>
              </a:moveTo>
              <a:lnTo>
                <a:pt x="1007356" y="1995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62702F-37AB-4B17-9244-4772AEAC87E4}">
      <dsp:nvSpPr>
        <dsp:cNvPr id="0" name=""/>
        <dsp:cNvSpPr/>
      </dsp:nvSpPr>
      <dsp:spPr>
        <a:xfrm>
          <a:off x="847068" y="2124522"/>
          <a:ext cx="1672307" cy="1672307"/>
        </a:xfrm>
        <a:prstGeom prst="ellipse">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3AF3BD-E236-499B-8F9B-07C69D80DBAF}">
      <dsp:nvSpPr>
        <dsp:cNvPr id="0" name=""/>
        <dsp:cNvSpPr/>
      </dsp:nvSpPr>
      <dsp:spPr>
        <a:xfrm>
          <a:off x="1981203" y="38104"/>
          <a:ext cx="1593725" cy="1512601"/>
        </a:xfrm>
        <a:prstGeom prst="ellipse">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PA" sz="1600" b="1" kern="1200" dirty="0" smtClean="0">
              <a:solidFill>
                <a:schemeClr val="accent6">
                  <a:lumMod val="50000"/>
                </a:schemeClr>
              </a:solidFill>
            </a:rPr>
            <a:t>Autismo</a:t>
          </a:r>
          <a:endParaRPr lang="en-US" sz="1600" b="1" kern="1200" dirty="0">
            <a:solidFill>
              <a:schemeClr val="accent6">
                <a:lumMod val="50000"/>
              </a:schemeClr>
            </a:solidFill>
          </a:endParaRPr>
        </a:p>
      </dsp:txBody>
      <dsp:txXfrm>
        <a:off x="1981203" y="38104"/>
        <a:ext cx="1593725" cy="1512601"/>
      </dsp:txXfrm>
    </dsp:sp>
    <dsp:sp modelId="{0A453A9F-C12B-45BB-8376-BC8F961FCBB8}">
      <dsp:nvSpPr>
        <dsp:cNvPr id="0" name=""/>
        <dsp:cNvSpPr/>
      </dsp:nvSpPr>
      <dsp:spPr>
        <a:xfrm>
          <a:off x="3962399" y="114301"/>
          <a:ext cx="1584996" cy="1509692"/>
        </a:xfrm>
        <a:prstGeom prst="ellipse">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PA" sz="1600" b="1" kern="1200" dirty="0" err="1" smtClean="0">
              <a:solidFill>
                <a:schemeClr val="accent6">
                  <a:lumMod val="50000"/>
                </a:schemeClr>
              </a:solidFill>
            </a:rPr>
            <a:t>Asperger’s</a:t>
          </a:r>
          <a:endParaRPr lang="en-US" sz="1600" b="1" kern="1200" dirty="0">
            <a:solidFill>
              <a:schemeClr val="accent6">
                <a:lumMod val="50000"/>
              </a:schemeClr>
            </a:solidFill>
          </a:endParaRPr>
        </a:p>
      </dsp:txBody>
      <dsp:txXfrm>
        <a:off x="3962399" y="114301"/>
        <a:ext cx="1584996" cy="1509692"/>
      </dsp:txXfrm>
    </dsp:sp>
    <dsp:sp modelId="{1C085193-35E6-4807-BAF4-0B5904FA9892}">
      <dsp:nvSpPr>
        <dsp:cNvPr id="0" name=""/>
        <dsp:cNvSpPr/>
      </dsp:nvSpPr>
      <dsp:spPr>
        <a:xfrm>
          <a:off x="4800598" y="1866906"/>
          <a:ext cx="1440448" cy="1411801"/>
        </a:xfrm>
        <a:prstGeom prst="ellipse">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PA" sz="1600" b="1" kern="1200" dirty="0" smtClean="0">
              <a:solidFill>
                <a:schemeClr val="accent6">
                  <a:lumMod val="50000"/>
                </a:schemeClr>
              </a:solidFill>
            </a:rPr>
            <a:t>PDD-NOS</a:t>
          </a:r>
          <a:endParaRPr lang="en-US" sz="1600" b="1" kern="1200" dirty="0">
            <a:solidFill>
              <a:schemeClr val="accent6">
                <a:lumMod val="50000"/>
              </a:schemeClr>
            </a:solidFill>
          </a:endParaRPr>
        </a:p>
      </dsp:txBody>
      <dsp:txXfrm>
        <a:off x="4800598" y="1866906"/>
        <a:ext cx="1440448" cy="1411801"/>
      </dsp:txXfrm>
    </dsp:sp>
    <dsp:sp modelId="{8DEB791B-F7E7-4658-8F43-820F1D0FFB4A}">
      <dsp:nvSpPr>
        <dsp:cNvPr id="0" name=""/>
        <dsp:cNvSpPr/>
      </dsp:nvSpPr>
      <dsp:spPr>
        <a:xfrm>
          <a:off x="4114803" y="3467097"/>
          <a:ext cx="1483694" cy="1431307"/>
        </a:xfrm>
        <a:prstGeom prst="ellipse">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PA" sz="1600" b="1" kern="1200" dirty="0" smtClean="0">
              <a:solidFill>
                <a:schemeClr val="accent6">
                  <a:lumMod val="50000"/>
                </a:schemeClr>
              </a:solidFill>
            </a:rPr>
            <a:t>CDD</a:t>
          </a:r>
          <a:endParaRPr lang="en-US" sz="1600" b="1" kern="1200" dirty="0">
            <a:solidFill>
              <a:schemeClr val="accent6">
                <a:lumMod val="50000"/>
              </a:schemeClr>
            </a:solidFill>
          </a:endParaRPr>
        </a:p>
      </dsp:txBody>
      <dsp:txXfrm>
        <a:off x="4114803" y="3467097"/>
        <a:ext cx="1483694" cy="1431307"/>
      </dsp:txXfrm>
    </dsp:sp>
    <dsp:sp modelId="{541915C2-E1C6-4A72-AAD9-8E719CB6A163}">
      <dsp:nvSpPr>
        <dsp:cNvPr id="0" name=""/>
        <dsp:cNvSpPr/>
      </dsp:nvSpPr>
      <dsp:spPr>
        <a:xfrm>
          <a:off x="2476503" y="4381502"/>
          <a:ext cx="1658343" cy="1404697"/>
        </a:xfrm>
        <a:prstGeom prst="ellipse">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PA" sz="1600" b="1" kern="1200" dirty="0" err="1" smtClean="0">
              <a:solidFill>
                <a:schemeClr val="accent6">
                  <a:lumMod val="50000"/>
                </a:schemeClr>
              </a:solidFill>
            </a:rPr>
            <a:t>Rett’s</a:t>
          </a:r>
          <a:endParaRPr lang="en-US" sz="1600" b="1" kern="1200" dirty="0">
            <a:solidFill>
              <a:schemeClr val="accent6">
                <a:lumMod val="50000"/>
              </a:schemeClr>
            </a:solidFill>
          </a:endParaRPr>
        </a:p>
      </dsp:txBody>
      <dsp:txXfrm>
        <a:off x="2476503" y="4381502"/>
        <a:ext cx="1658343" cy="1404697"/>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9E9570B-1D17-4A03-AF37-D105FE4611DF}">
      <dsp:nvSpPr>
        <dsp:cNvPr id="0" name=""/>
        <dsp:cNvSpPr/>
      </dsp:nvSpPr>
      <dsp:spPr>
        <a:xfrm>
          <a:off x="2295144" y="48006"/>
          <a:ext cx="2496312" cy="2496312"/>
        </a:xfrm>
        <a:prstGeom prst="ellipse">
          <a:avLst/>
        </a:prstGeom>
        <a:solidFill>
          <a:srgbClr val="0000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n-US" sz="1800" b="1" kern="1200" noProof="0" dirty="0" err="1" smtClean="0">
              <a:solidFill>
                <a:schemeClr val="bg1"/>
              </a:solidFill>
            </a:rPr>
            <a:t>Comunicación</a:t>
          </a:r>
          <a:endParaRPr lang="en-US" sz="1800" b="1" kern="1200" noProof="0" dirty="0">
            <a:solidFill>
              <a:schemeClr val="bg1"/>
            </a:solidFill>
          </a:endParaRPr>
        </a:p>
      </dsp:txBody>
      <dsp:txXfrm>
        <a:off x="2583180" y="384048"/>
        <a:ext cx="1920240" cy="792099"/>
      </dsp:txXfrm>
    </dsp:sp>
    <dsp:sp modelId="{867224B9-7060-4862-9E55-95C4D4589B4A}">
      <dsp:nvSpPr>
        <dsp:cNvPr id="0" name=""/>
        <dsp:cNvSpPr/>
      </dsp:nvSpPr>
      <dsp:spPr>
        <a:xfrm>
          <a:off x="3399282" y="1152144"/>
          <a:ext cx="2496312" cy="2496312"/>
        </a:xfrm>
        <a:prstGeom prst="ellipse">
          <a:avLst/>
        </a:prstGeom>
        <a:solidFill>
          <a:schemeClr val="accent2">
            <a:lumMod val="60000"/>
            <a:lumOff val="4000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es-PA" sz="1600" b="1" kern="1200" noProof="0" dirty="0" smtClean="0">
              <a:solidFill>
                <a:schemeClr val="bg1"/>
              </a:solidFill>
            </a:rPr>
            <a:t>Sensorial</a:t>
          </a:r>
          <a:endParaRPr lang="en-US" sz="1600" b="1" kern="1200" noProof="0" dirty="0">
            <a:solidFill>
              <a:schemeClr val="bg1"/>
            </a:solidFill>
          </a:endParaRPr>
        </a:p>
      </dsp:txBody>
      <dsp:txXfrm>
        <a:off x="4743449" y="1440180"/>
        <a:ext cx="960120" cy="1920240"/>
      </dsp:txXfrm>
    </dsp:sp>
    <dsp:sp modelId="{CB72C71C-BA19-48B5-996E-4EA33FBEF374}">
      <dsp:nvSpPr>
        <dsp:cNvPr id="0" name=""/>
        <dsp:cNvSpPr/>
      </dsp:nvSpPr>
      <dsp:spPr>
        <a:xfrm>
          <a:off x="2295144" y="2256282"/>
          <a:ext cx="2496312" cy="2496312"/>
        </a:xfrm>
        <a:prstGeom prst="ellipse">
          <a:avLst/>
        </a:prstGeom>
        <a:solidFill>
          <a:srgbClr val="0000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n-US" sz="1800" b="1" kern="1200" noProof="0" dirty="0" err="1" smtClean="0">
              <a:solidFill>
                <a:schemeClr val="bg1"/>
              </a:solidFill>
            </a:rPr>
            <a:t>Comportamiento</a:t>
          </a:r>
          <a:r>
            <a:rPr lang="en-US" sz="1800" b="1" kern="1200" noProof="0" dirty="0" smtClean="0">
              <a:solidFill>
                <a:schemeClr val="bg1"/>
              </a:solidFill>
            </a:rPr>
            <a:t> </a:t>
          </a:r>
          <a:r>
            <a:rPr lang="en-US" sz="1800" b="1" kern="1200" noProof="0" dirty="0" err="1" smtClean="0">
              <a:solidFill>
                <a:schemeClr val="bg1"/>
              </a:solidFill>
            </a:rPr>
            <a:t>Extraño</a:t>
          </a:r>
          <a:endParaRPr lang="en-US" sz="1800" b="1" kern="1200" noProof="0" dirty="0">
            <a:solidFill>
              <a:schemeClr val="bg1"/>
            </a:solidFill>
          </a:endParaRPr>
        </a:p>
      </dsp:txBody>
      <dsp:txXfrm>
        <a:off x="2583180" y="3624453"/>
        <a:ext cx="1920240" cy="792099"/>
      </dsp:txXfrm>
    </dsp:sp>
    <dsp:sp modelId="{139FB3E2-8174-492C-BFC1-BF0507353B42}">
      <dsp:nvSpPr>
        <dsp:cNvPr id="0" name=""/>
        <dsp:cNvSpPr/>
      </dsp:nvSpPr>
      <dsp:spPr>
        <a:xfrm>
          <a:off x="1191006" y="1152144"/>
          <a:ext cx="2496312" cy="2496312"/>
        </a:xfrm>
        <a:prstGeom prst="ellipse">
          <a:avLst/>
        </a:prstGeom>
        <a:solidFill>
          <a:srgbClr val="0000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n-US" sz="1800" b="1" kern="1200" noProof="0" dirty="0" smtClean="0">
              <a:solidFill>
                <a:schemeClr val="bg1"/>
              </a:solidFill>
            </a:rPr>
            <a:t>Social</a:t>
          </a:r>
          <a:endParaRPr lang="en-US" sz="1800" b="1" kern="1200" noProof="0" dirty="0">
            <a:solidFill>
              <a:schemeClr val="bg1"/>
            </a:solidFill>
          </a:endParaRPr>
        </a:p>
      </dsp:txBody>
      <dsp:txXfrm>
        <a:off x="1383030" y="1440180"/>
        <a:ext cx="960120" cy="192024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A66E2FD-E773-40CB-9CB7-705279A6E174}">
      <dsp:nvSpPr>
        <dsp:cNvPr id="0" name=""/>
        <dsp:cNvSpPr/>
      </dsp:nvSpPr>
      <dsp:spPr>
        <a:xfrm rot="2320073">
          <a:off x="2302884" y="3905459"/>
          <a:ext cx="1170554" cy="51591"/>
        </a:xfrm>
        <a:custGeom>
          <a:avLst/>
          <a:gdLst/>
          <a:ahLst/>
          <a:cxnLst/>
          <a:rect l="0" t="0" r="0" b="0"/>
          <a:pathLst>
            <a:path>
              <a:moveTo>
                <a:pt x="0" y="25795"/>
              </a:moveTo>
              <a:lnTo>
                <a:pt x="1170554" y="257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48C410-F94C-43C7-8DF9-4CBBF29DD2B7}">
      <dsp:nvSpPr>
        <dsp:cNvPr id="0" name=""/>
        <dsp:cNvSpPr/>
      </dsp:nvSpPr>
      <dsp:spPr>
        <a:xfrm rot="315020">
          <a:off x="2427070" y="3093546"/>
          <a:ext cx="1963189" cy="51591"/>
        </a:xfrm>
        <a:custGeom>
          <a:avLst/>
          <a:gdLst/>
          <a:ahLst/>
          <a:cxnLst/>
          <a:rect l="0" t="0" r="0" b="0"/>
          <a:pathLst>
            <a:path>
              <a:moveTo>
                <a:pt x="0" y="25795"/>
              </a:moveTo>
              <a:lnTo>
                <a:pt x="1963189" y="257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7915A3-5F3E-446D-B412-71B44BE64206}">
      <dsp:nvSpPr>
        <dsp:cNvPr id="0" name=""/>
        <dsp:cNvSpPr/>
      </dsp:nvSpPr>
      <dsp:spPr>
        <a:xfrm rot="19701831">
          <a:off x="2311663" y="2046068"/>
          <a:ext cx="1608639" cy="51591"/>
        </a:xfrm>
        <a:custGeom>
          <a:avLst/>
          <a:gdLst/>
          <a:ahLst/>
          <a:cxnLst/>
          <a:rect l="0" t="0" r="0" b="0"/>
          <a:pathLst>
            <a:path>
              <a:moveTo>
                <a:pt x="0" y="25795"/>
              </a:moveTo>
              <a:lnTo>
                <a:pt x="1608639" y="257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37B4CA-002F-4D26-B58D-FEC10F35CCA8}">
      <dsp:nvSpPr>
        <dsp:cNvPr id="0" name=""/>
        <dsp:cNvSpPr/>
      </dsp:nvSpPr>
      <dsp:spPr>
        <a:xfrm rot="17453526">
          <a:off x="1884166" y="2062530"/>
          <a:ext cx="245922" cy="51591"/>
        </a:xfrm>
        <a:custGeom>
          <a:avLst/>
          <a:gdLst/>
          <a:ahLst/>
          <a:cxnLst/>
          <a:rect l="0" t="0" r="0" b="0"/>
          <a:pathLst>
            <a:path>
              <a:moveTo>
                <a:pt x="0" y="25795"/>
              </a:moveTo>
              <a:lnTo>
                <a:pt x="245922" y="2579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62702F-37AB-4B17-9244-4772AEAC87E4}">
      <dsp:nvSpPr>
        <dsp:cNvPr id="0" name=""/>
        <dsp:cNvSpPr/>
      </dsp:nvSpPr>
      <dsp:spPr>
        <a:xfrm>
          <a:off x="914396" y="2209797"/>
          <a:ext cx="2162212" cy="2162212"/>
        </a:xfrm>
        <a:prstGeom prst="ellipse">
          <a:avLst/>
        </a:prstGeom>
        <a:solidFill>
          <a:schemeClr val="accent6">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3AF3BD-E236-499B-8F9B-07C69D80DBAF}">
      <dsp:nvSpPr>
        <dsp:cNvPr id="0" name=""/>
        <dsp:cNvSpPr/>
      </dsp:nvSpPr>
      <dsp:spPr>
        <a:xfrm>
          <a:off x="1371606" y="76200"/>
          <a:ext cx="2060609" cy="1955720"/>
        </a:xfrm>
        <a:prstGeom prst="ellipse">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PA" sz="1600" b="1" kern="1200" dirty="0" smtClean="0">
              <a:solidFill>
                <a:schemeClr val="accent6">
                  <a:lumMod val="50000"/>
                </a:schemeClr>
              </a:solidFill>
            </a:rPr>
            <a:t>Autismo</a:t>
          </a:r>
          <a:endParaRPr lang="en-US" sz="1600" b="1" kern="1200" dirty="0">
            <a:solidFill>
              <a:schemeClr val="accent6">
                <a:lumMod val="50000"/>
              </a:schemeClr>
            </a:solidFill>
          </a:endParaRPr>
        </a:p>
      </dsp:txBody>
      <dsp:txXfrm>
        <a:off x="1371606" y="76200"/>
        <a:ext cx="2060609" cy="1955720"/>
      </dsp:txXfrm>
    </dsp:sp>
    <dsp:sp modelId="{0A453A9F-C12B-45BB-8376-BC8F961FCBB8}">
      <dsp:nvSpPr>
        <dsp:cNvPr id="0" name=""/>
        <dsp:cNvSpPr/>
      </dsp:nvSpPr>
      <dsp:spPr>
        <a:xfrm>
          <a:off x="3636491" y="143945"/>
          <a:ext cx="2049323" cy="1951958"/>
        </a:xfrm>
        <a:prstGeom prst="ellipse">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PA" sz="1600" b="1" kern="1200" dirty="0" err="1" smtClean="0">
              <a:solidFill>
                <a:schemeClr val="accent6">
                  <a:lumMod val="50000"/>
                </a:schemeClr>
              </a:solidFill>
            </a:rPr>
            <a:t>Asperger’s</a:t>
          </a:r>
          <a:endParaRPr lang="en-US" sz="1600" b="1" kern="1200" dirty="0">
            <a:solidFill>
              <a:schemeClr val="accent6">
                <a:lumMod val="50000"/>
              </a:schemeClr>
            </a:solidFill>
          </a:endParaRPr>
        </a:p>
      </dsp:txBody>
      <dsp:txXfrm>
        <a:off x="3636491" y="143945"/>
        <a:ext cx="2049323" cy="1951958"/>
      </dsp:txXfrm>
    </dsp:sp>
    <dsp:sp modelId="{1C085193-35E6-4807-BAF4-0B5904FA9892}">
      <dsp:nvSpPr>
        <dsp:cNvPr id="0" name=""/>
        <dsp:cNvSpPr/>
      </dsp:nvSpPr>
      <dsp:spPr>
        <a:xfrm>
          <a:off x="4382075" y="2381668"/>
          <a:ext cx="1862430" cy="1825391"/>
        </a:xfrm>
        <a:prstGeom prst="ellipse">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PA" sz="1600" b="1" kern="1200" dirty="0" smtClean="0">
              <a:solidFill>
                <a:schemeClr val="accent6">
                  <a:lumMod val="50000"/>
                </a:schemeClr>
              </a:solidFill>
            </a:rPr>
            <a:t>PDD-NOS</a:t>
          </a:r>
          <a:endParaRPr lang="en-US" sz="1600" b="1" kern="1200" dirty="0">
            <a:solidFill>
              <a:schemeClr val="accent6">
                <a:lumMod val="50000"/>
              </a:schemeClr>
            </a:solidFill>
          </a:endParaRPr>
        </a:p>
      </dsp:txBody>
      <dsp:txXfrm>
        <a:off x="4382075" y="2381668"/>
        <a:ext cx="1862430" cy="1825391"/>
      </dsp:txXfrm>
    </dsp:sp>
    <dsp:sp modelId="{8DEB791B-F7E7-4658-8F43-820F1D0FFB4A}">
      <dsp:nvSpPr>
        <dsp:cNvPr id="0" name=""/>
        <dsp:cNvSpPr/>
      </dsp:nvSpPr>
      <dsp:spPr>
        <a:xfrm>
          <a:off x="3124202" y="3962396"/>
          <a:ext cx="1918344" cy="1850611"/>
        </a:xfrm>
        <a:prstGeom prst="ellipse">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PA" sz="1600" b="1" kern="1200" dirty="0" smtClean="0">
              <a:solidFill>
                <a:schemeClr val="accent6">
                  <a:lumMod val="50000"/>
                </a:schemeClr>
              </a:solidFill>
            </a:rPr>
            <a:t>CDD</a:t>
          </a:r>
          <a:endParaRPr lang="en-US" sz="1600" b="1" kern="1200" dirty="0">
            <a:solidFill>
              <a:schemeClr val="accent6">
                <a:lumMod val="50000"/>
              </a:schemeClr>
            </a:solidFill>
          </a:endParaRPr>
        </a:p>
      </dsp:txBody>
      <dsp:txXfrm>
        <a:off x="3124202" y="3962396"/>
        <a:ext cx="1918344" cy="1850611"/>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9E9570B-1D17-4A03-AF37-D105FE4611DF}">
      <dsp:nvSpPr>
        <dsp:cNvPr id="0" name=""/>
        <dsp:cNvSpPr/>
      </dsp:nvSpPr>
      <dsp:spPr>
        <a:xfrm>
          <a:off x="2221040" y="48006"/>
          <a:ext cx="2496312" cy="2496312"/>
        </a:xfrm>
        <a:prstGeom prst="ellipse">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n-US" sz="1800" b="1" kern="1200" noProof="0" smtClean="0">
              <a:solidFill>
                <a:schemeClr val="bg1"/>
              </a:solidFill>
            </a:rPr>
            <a:t>Patrones Restringidos y Repetitivos</a:t>
          </a:r>
          <a:endParaRPr lang="en-US" sz="1800" b="1" kern="1200" noProof="0" dirty="0">
            <a:solidFill>
              <a:schemeClr val="bg1"/>
            </a:solidFill>
          </a:endParaRPr>
        </a:p>
      </dsp:txBody>
      <dsp:txXfrm>
        <a:off x="2509076" y="384048"/>
        <a:ext cx="1920240" cy="792099"/>
      </dsp:txXfrm>
    </dsp:sp>
    <dsp:sp modelId="{867224B9-7060-4862-9E55-95C4D4589B4A}">
      <dsp:nvSpPr>
        <dsp:cNvPr id="0" name=""/>
        <dsp:cNvSpPr/>
      </dsp:nvSpPr>
      <dsp:spPr>
        <a:xfrm>
          <a:off x="3176972" y="1066795"/>
          <a:ext cx="2792724" cy="2667009"/>
        </a:xfrm>
        <a:prstGeom prst="ellipse">
          <a:avLst/>
        </a:prstGeom>
        <a:solidFill>
          <a:srgbClr val="0000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r>
            <a:rPr lang="es-PA" sz="1700" b="1" kern="1200" noProof="0" dirty="0" smtClean="0">
              <a:solidFill>
                <a:schemeClr val="bg1"/>
              </a:solidFill>
            </a:rPr>
            <a:t>	</a:t>
          </a:r>
        </a:p>
        <a:p>
          <a:pPr lvl="0" algn="ctr" defTabSz="755650">
            <a:lnSpc>
              <a:spcPct val="90000"/>
            </a:lnSpc>
            <a:spcBef>
              <a:spcPct val="0"/>
            </a:spcBef>
            <a:spcAft>
              <a:spcPct val="35000"/>
            </a:spcAft>
          </a:pPr>
          <a:r>
            <a:rPr lang="es-PA" sz="1700" b="1" kern="1200" noProof="0" dirty="0" smtClean="0">
              <a:solidFill>
                <a:schemeClr val="bg1"/>
              </a:solidFill>
            </a:rPr>
            <a:t>Temprana Edad</a:t>
          </a:r>
          <a:endParaRPr lang="en-US" sz="1700" b="1" kern="1200" noProof="0" dirty="0">
            <a:solidFill>
              <a:schemeClr val="bg1"/>
            </a:solidFill>
          </a:endParaRPr>
        </a:p>
      </dsp:txBody>
      <dsp:txXfrm>
        <a:off x="4680747" y="1374526"/>
        <a:ext cx="1074124" cy="2051546"/>
      </dsp:txXfrm>
    </dsp:sp>
    <dsp:sp modelId="{CB72C71C-BA19-48B5-996E-4EA33FBEF374}">
      <dsp:nvSpPr>
        <dsp:cNvPr id="0" name=""/>
        <dsp:cNvSpPr/>
      </dsp:nvSpPr>
      <dsp:spPr>
        <a:xfrm>
          <a:off x="2221040" y="2256282"/>
          <a:ext cx="2496312" cy="2496312"/>
        </a:xfrm>
        <a:prstGeom prst="ellipse">
          <a:avLst/>
        </a:prstGeom>
        <a:solidFill>
          <a:srgbClr val="0000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n-US" sz="1800" b="1" kern="1200" noProof="0" dirty="0" err="1" smtClean="0">
              <a:solidFill>
                <a:schemeClr val="bg1"/>
              </a:solidFill>
            </a:rPr>
            <a:t>Alteraciones</a:t>
          </a:r>
          <a:r>
            <a:rPr lang="en-US" sz="1800" b="1" kern="1200" noProof="0" dirty="0" smtClean="0">
              <a:solidFill>
                <a:schemeClr val="bg1"/>
              </a:solidFill>
            </a:rPr>
            <a:t> del </a:t>
          </a:r>
          <a:r>
            <a:rPr lang="en-US" sz="1800" b="1" kern="1200" noProof="0" dirty="0" err="1" smtClean="0">
              <a:solidFill>
                <a:schemeClr val="bg1"/>
              </a:solidFill>
            </a:rPr>
            <a:t>Funcionamiento</a:t>
          </a:r>
          <a:endParaRPr lang="en-US" sz="1800" b="1" kern="1200" noProof="0" dirty="0">
            <a:solidFill>
              <a:schemeClr val="bg1"/>
            </a:solidFill>
          </a:endParaRPr>
        </a:p>
      </dsp:txBody>
      <dsp:txXfrm>
        <a:off x="2509076" y="3624453"/>
        <a:ext cx="1920240" cy="792099"/>
      </dsp:txXfrm>
    </dsp:sp>
    <dsp:sp modelId="{139FB3E2-8174-492C-BFC1-BF0507353B42}">
      <dsp:nvSpPr>
        <dsp:cNvPr id="0" name=""/>
        <dsp:cNvSpPr/>
      </dsp:nvSpPr>
      <dsp:spPr>
        <a:xfrm>
          <a:off x="1145086" y="1143007"/>
          <a:ext cx="2496312" cy="2496312"/>
        </a:xfrm>
        <a:prstGeom prst="ellipse">
          <a:avLst/>
        </a:prstGeom>
        <a:solidFill>
          <a:srgbClr val="0000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n-US" sz="1800" b="1" kern="1200" noProof="0" dirty="0" smtClean="0">
              <a:solidFill>
                <a:schemeClr val="bg1"/>
              </a:solidFill>
            </a:rPr>
            <a:t>Social</a:t>
          </a:r>
          <a:endParaRPr lang="en-US" sz="1800" b="1" kern="1200" noProof="0" dirty="0">
            <a:solidFill>
              <a:schemeClr val="bg1"/>
            </a:solidFill>
          </a:endParaRPr>
        </a:p>
      </dsp:txBody>
      <dsp:txXfrm>
        <a:off x="1337110" y="1431043"/>
        <a:ext cx="960120" cy="1920240"/>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3C0EE8D-01EE-4255-A20B-588FFBF094B5}">
      <dsp:nvSpPr>
        <dsp:cNvPr id="0" name=""/>
        <dsp:cNvSpPr/>
      </dsp:nvSpPr>
      <dsp:spPr>
        <a:xfrm>
          <a:off x="990608" y="76199"/>
          <a:ext cx="2112264" cy="502918"/>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PA" sz="2200" kern="1200" dirty="0" smtClean="0"/>
            <a:t>Exteriores</a:t>
          </a:r>
          <a:endParaRPr lang="en-US" sz="2200" kern="1200" dirty="0"/>
        </a:p>
      </dsp:txBody>
      <dsp:txXfrm>
        <a:off x="990608" y="76199"/>
        <a:ext cx="2112264" cy="502918"/>
      </dsp:txXfrm>
    </dsp:sp>
    <dsp:sp modelId="{4BCE0F4F-31E6-4E28-A68E-76FFCDECF90C}">
      <dsp:nvSpPr>
        <dsp:cNvPr id="0" name=""/>
        <dsp:cNvSpPr/>
      </dsp:nvSpPr>
      <dsp:spPr>
        <a:xfrm>
          <a:off x="4114804" y="76199"/>
          <a:ext cx="2112264" cy="502918"/>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PA" sz="2200" kern="1200" dirty="0" smtClean="0"/>
            <a:t>Interiores</a:t>
          </a:r>
          <a:endParaRPr lang="en-US" sz="2200" kern="1200" dirty="0"/>
        </a:p>
      </dsp:txBody>
      <dsp:txXfrm>
        <a:off x="4114804" y="76199"/>
        <a:ext cx="2112264" cy="502918"/>
      </dsp:txXfrm>
    </dsp:sp>
    <dsp:sp modelId="{39D835D6-1B6F-4F5B-BA18-8093B07FCB0A}">
      <dsp:nvSpPr>
        <dsp:cNvPr id="0" name=""/>
        <dsp:cNvSpPr/>
      </dsp:nvSpPr>
      <dsp:spPr>
        <a:xfrm>
          <a:off x="3200400" y="5223520"/>
          <a:ext cx="880110" cy="643879"/>
        </a:xfrm>
        <a:prstGeom prst="triangle">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5D6E16D-0749-415B-9CF6-6ACE1FDFEC19}">
      <dsp:nvSpPr>
        <dsp:cNvPr id="0" name=""/>
        <dsp:cNvSpPr/>
      </dsp:nvSpPr>
      <dsp:spPr>
        <a:xfrm>
          <a:off x="990588" y="4800601"/>
          <a:ext cx="5282272" cy="36937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A15823-605A-44EC-8F53-6D8D77212FF1}">
      <dsp:nvSpPr>
        <dsp:cNvPr id="0" name=""/>
        <dsp:cNvSpPr/>
      </dsp:nvSpPr>
      <dsp:spPr>
        <a:xfrm>
          <a:off x="1050751" y="4012336"/>
          <a:ext cx="2089675" cy="817348"/>
        </a:xfrm>
        <a:prstGeom prst="roundRect">
          <a:avLst/>
        </a:prstGeom>
        <a:solidFill>
          <a:srgbClr val="0000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s-PA" sz="3100" kern="1200" dirty="0" smtClean="0"/>
            <a:t>Visión</a:t>
          </a:r>
          <a:endParaRPr lang="en-US" sz="3100" kern="1200" dirty="0"/>
        </a:p>
      </dsp:txBody>
      <dsp:txXfrm>
        <a:off x="1050751" y="4012336"/>
        <a:ext cx="2089675" cy="817348"/>
      </dsp:txXfrm>
    </dsp:sp>
    <dsp:sp modelId="{C0587D96-E930-48A6-B930-6750A09D8D68}">
      <dsp:nvSpPr>
        <dsp:cNvPr id="0" name=""/>
        <dsp:cNvSpPr/>
      </dsp:nvSpPr>
      <dsp:spPr>
        <a:xfrm>
          <a:off x="990596" y="3124199"/>
          <a:ext cx="2090667" cy="803168"/>
        </a:xfrm>
        <a:prstGeom prst="roundRect">
          <a:avLst/>
        </a:prstGeom>
        <a:solidFill>
          <a:srgbClr val="0000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s-PA" sz="3100" kern="1200" dirty="0" smtClean="0"/>
            <a:t>Audición</a:t>
          </a:r>
          <a:endParaRPr lang="en-US" sz="3100" kern="1200" dirty="0"/>
        </a:p>
      </dsp:txBody>
      <dsp:txXfrm>
        <a:off x="990596" y="3124199"/>
        <a:ext cx="2090667" cy="803168"/>
      </dsp:txXfrm>
    </dsp:sp>
    <dsp:sp modelId="{4E6BFE1E-0B7A-44B9-BBB8-1770D64E5D10}">
      <dsp:nvSpPr>
        <dsp:cNvPr id="0" name=""/>
        <dsp:cNvSpPr/>
      </dsp:nvSpPr>
      <dsp:spPr>
        <a:xfrm>
          <a:off x="914397" y="2209803"/>
          <a:ext cx="2089266" cy="823201"/>
        </a:xfrm>
        <a:prstGeom prst="roundRect">
          <a:avLst/>
        </a:prstGeom>
        <a:solidFill>
          <a:srgbClr val="0000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s-PA" sz="3100" kern="1200" dirty="0" smtClean="0"/>
            <a:t>Gusto</a:t>
          </a:r>
          <a:endParaRPr lang="en-US" sz="3100" kern="1200" dirty="0"/>
        </a:p>
      </dsp:txBody>
      <dsp:txXfrm>
        <a:off x="914397" y="2209803"/>
        <a:ext cx="2089266" cy="823201"/>
      </dsp:txXfrm>
    </dsp:sp>
    <dsp:sp modelId="{4D15BDF6-59A1-4353-AB73-7FA32B528B18}">
      <dsp:nvSpPr>
        <dsp:cNvPr id="0" name=""/>
        <dsp:cNvSpPr/>
      </dsp:nvSpPr>
      <dsp:spPr>
        <a:xfrm>
          <a:off x="990594" y="1295403"/>
          <a:ext cx="2087867" cy="843207"/>
        </a:xfrm>
        <a:prstGeom prst="roundRect">
          <a:avLst/>
        </a:prstGeom>
        <a:solidFill>
          <a:srgbClr val="0000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s-PA" sz="3100" kern="1200" dirty="0" smtClean="0"/>
            <a:t>Táctil</a:t>
          </a:r>
          <a:endParaRPr lang="en-US" sz="3100" kern="1200" dirty="0"/>
        </a:p>
      </dsp:txBody>
      <dsp:txXfrm>
        <a:off x="990594" y="1295403"/>
        <a:ext cx="2087867" cy="843207"/>
      </dsp:txXfrm>
    </dsp:sp>
    <dsp:sp modelId="{6D3FCE04-FD1C-4CAE-A042-D9DC4E6CA558}">
      <dsp:nvSpPr>
        <dsp:cNvPr id="0" name=""/>
        <dsp:cNvSpPr/>
      </dsp:nvSpPr>
      <dsp:spPr>
        <a:xfrm>
          <a:off x="3706868" y="3777608"/>
          <a:ext cx="2774041" cy="1060517"/>
        </a:xfrm>
        <a:prstGeom prst="roundRect">
          <a:avLst/>
        </a:prstGeom>
        <a:solidFill>
          <a:srgbClr val="0000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s-PA" sz="3100" kern="1200" dirty="0" smtClean="0"/>
            <a:t>Interoceptivo</a:t>
          </a:r>
          <a:endParaRPr lang="en-US" sz="3100" kern="1200" dirty="0"/>
        </a:p>
      </dsp:txBody>
      <dsp:txXfrm>
        <a:off x="3706868" y="3777608"/>
        <a:ext cx="2774041" cy="1060517"/>
      </dsp:txXfrm>
    </dsp:sp>
    <dsp:sp modelId="{17AD2152-B9A4-41C5-9D15-41EF52B951A1}">
      <dsp:nvSpPr>
        <dsp:cNvPr id="0" name=""/>
        <dsp:cNvSpPr/>
      </dsp:nvSpPr>
      <dsp:spPr>
        <a:xfrm>
          <a:off x="3809994" y="2666998"/>
          <a:ext cx="2510192" cy="976754"/>
        </a:xfrm>
        <a:prstGeom prst="roundRect">
          <a:avLst/>
        </a:prstGeom>
        <a:solidFill>
          <a:srgbClr val="0000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s-PA" sz="3100" kern="1200" dirty="0" smtClean="0"/>
            <a:t>Vestibular</a:t>
          </a:r>
          <a:endParaRPr lang="en-US" sz="3100" kern="1200" dirty="0"/>
        </a:p>
      </dsp:txBody>
      <dsp:txXfrm>
        <a:off x="3809994" y="2666998"/>
        <a:ext cx="2510192" cy="976754"/>
      </dsp:txXfrm>
    </dsp:sp>
    <dsp:sp modelId="{39E52F78-0226-476E-9FB0-31584928AC00}">
      <dsp:nvSpPr>
        <dsp:cNvPr id="0" name=""/>
        <dsp:cNvSpPr/>
      </dsp:nvSpPr>
      <dsp:spPr>
        <a:xfrm>
          <a:off x="3810002" y="1371603"/>
          <a:ext cx="2537430" cy="1103630"/>
        </a:xfrm>
        <a:prstGeom prst="roundRect">
          <a:avLst/>
        </a:prstGeom>
        <a:solidFill>
          <a:srgbClr val="0000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PA" sz="2300" kern="1200" dirty="0" smtClean="0"/>
            <a:t>Propiocepción</a:t>
          </a:r>
          <a:endParaRPr lang="en-US" sz="2300" kern="1200" dirty="0"/>
        </a:p>
      </dsp:txBody>
      <dsp:txXfrm>
        <a:off x="3810002" y="1371603"/>
        <a:ext cx="2537430" cy="1103630"/>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FFC39C7-6F9F-42C5-949C-F471BBA2EE78}">
      <dsp:nvSpPr>
        <dsp:cNvPr id="0" name=""/>
        <dsp:cNvSpPr/>
      </dsp:nvSpPr>
      <dsp:spPr>
        <a:xfrm>
          <a:off x="2686505" y="42464"/>
          <a:ext cx="1676396" cy="756837"/>
        </a:xfrm>
        <a:prstGeom prst="roundRect">
          <a:avLst/>
        </a:prstGeom>
        <a:gradFill rotWithShape="0">
          <a:gsLst>
            <a:gs pos="0">
              <a:schemeClr val="accent2">
                <a:shade val="80000"/>
                <a:hueOff val="0"/>
                <a:satOff val="0"/>
                <a:lumOff val="0"/>
                <a:alphaOff val="0"/>
                <a:shade val="51000"/>
                <a:satMod val="130000"/>
              </a:schemeClr>
            </a:gs>
            <a:gs pos="80000">
              <a:schemeClr val="accent2">
                <a:shade val="80000"/>
                <a:hueOff val="0"/>
                <a:satOff val="0"/>
                <a:lumOff val="0"/>
                <a:alphaOff val="0"/>
                <a:shade val="93000"/>
                <a:satMod val="130000"/>
              </a:schemeClr>
            </a:gs>
            <a:gs pos="100000">
              <a:schemeClr val="accent2">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PA" sz="1600" b="1" kern="1200" dirty="0" smtClean="0"/>
            <a:t>RECEPCIÓN</a:t>
          </a:r>
          <a:endParaRPr lang="en-US" sz="1600" b="1" kern="1200" dirty="0"/>
        </a:p>
      </dsp:txBody>
      <dsp:txXfrm>
        <a:off x="2686505" y="42464"/>
        <a:ext cx="1676396" cy="756837"/>
      </dsp:txXfrm>
    </dsp:sp>
    <dsp:sp modelId="{4F86D4B2-F40C-4C7E-B378-101A9E909036}">
      <dsp:nvSpPr>
        <dsp:cNvPr id="0" name=""/>
        <dsp:cNvSpPr/>
      </dsp:nvSpPr>
      <dsp:spPr>
        <a:xfrm>
          <a:off x="921907" y="420883"/>
          <a:ext cx="5205591" cy="5205591"/>
        </a:xfrm>
        <a:custGeom>
          <a:avLst/>
          <a:gdLst/>
          <a:ahLst/>
          <a:cxnLst/>
          <a:rect l="0" t="0" r="0" b="0"/>
          <a:pathLst>
            <a:path>
              <a:moveTo>
                <a:pt x="3448784" y="141322"/>
              </a:moveTo>
              <a:arcTo wR="2602795" hR="2602795" stAng="17338047" swAng="1070312"/>
            </a:path>
          </a:pathLst>
        </a:custGeom>
        <a:noFill/>
        <a:ln w="9525" cap="flat" cmpd="sng" algn="ctr">
          <a:solidFill>
            <a:schemeClr val="accent2">
              <a:shade val="9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838A336-4FDD-4DC3-9940-C3551D5D7E68}">
      <dsp:nvSpPr>
        <dsp:cNvPr id="0" name=""/>
        <dsp:cNvSpPr/>
      </dsp:nvSpPr>
      <dsp:spPr>
        <a:xfrm>
          <a:off x="4775195" y="944645"/>
          <a:ext cx="1568911" cy="912435"/>
        </a:xfrm>
        <a:prstGeom prst="roundRect">
          <a:avLst/>
        </a:prstGeom>
        <a:gradFill rotWithShape="0">
          <a:gsLst>
            <a:gs pos="0">
              <a:schemeClr val="accent2">
                <a:shade val="80000"/>
                <a:hueOff val="0"/>
                <a:satOff val="-4670"/>
                <a:lumOff val="5292"/>
                <a:alphaOff val="0"/>
                <a:shade val="51000"/>
                <a:satMod val="130000"/>
              </a:schemeClr>
            </a:gs>
            <a:gs pos="80000">
              <a:schemeClr val="accent2">
                <a:shade val="80000"/>
                <a:hueOff val="0"/>
                <a:satOff val="-4670"/>
                <a:lumOff val="5292"/>
                <a:alphaOff val="0"/>
                <a:shade val="93000"/>
                <a:satMod val="130000"/>
              </a:schemeClr>
            </a:gs>
            <a:gs pos="100000">
              <a:schemeClr val="accent2">
                <a:shade val="80000"/>
                <a:hueOff val="0"/>
                <a:satOff val="-4670"/>
                <a:lumOff val="5292"/>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PA" sz="1600" b="1" kern="1200" dirty="0" smtClean="0"/>
            <a:t>DETECCIÓN</a:t>
          </a:r>
          <a:endParaRPr lang="en-US" sz="1600" b="1" kern="1200" dirty="0"/>
        </a:p>
      </dsp:txBody>
      <dsp:txXfrm>
        <a:off x="4775195" y="944645"/>
        <a:ext cx="1568911" cy="912435"/>
      </dsp:txXfrm>
    </dsp:sp>
    <dsp:sp modelId="{023C8A71-A169-47FB-8870-CC2C670FC1C6}">
      <dsp:nvSpPr>
        <dsp:cNvPr id="0" name=""/>
        <dsp:cNvSpPr/>
      </dsp:nvSpPr>
      <dsp:spPr>
        <a:xfrm>
          <a:off x="921907" y="420883"/>
          <a:ext cx="5205591" cy="5205591"/>
        </a:xfrm>
        <a:custGeom>
          <a:avLst/>
          <a:gdLst/>
          <a:ahLst/>
          <a:cxnLst/>
          <a:rect l="0" t="0" r="0" b="0"/>
          <a:pathLst>
            <a:path>
              <a:moveTo>
                <a:pt x="4935387" y="1447995"/>
              </a:moveTo>
              <a:arcTo wR="2602795" hR="2602795" stAng="20019677" swAng="1725376"/>
            </a:path>
          </a:pathLst>
        </a:custGeom>
        <a:noFill/>
        <a:ln w="9525" cap="flat" cmpd="sng" algn="ctr">
          <a:solidFill>
            <a:schemeClr val="accent2">
              <a:shade val="90000"/>
              <a:hueOff val="0"/>
              <a:satOff val="-4608"/>
              <a:lumOff val="4944"/>
              <a:alphaOff val="0"/>
            </a:schemeClr>
          </a:solidFill>
          <a:prstDash val="solid"/>
        </a:ln>
        <a:effectLst/>
      </dsp:spPr>
      <dsp:style>
        <a:lnRef idx="1">
          <a:scrgbClr r="0" g="0" b="0"/>
        </a:lnRef>
        <a:fillRef idx="0">
          <a:scrgbClr r="0" g="0" b="0"/>
        </a:fillRef>
        <a:effectRef idx="0">
          <a:scrgbClr r="0" g="0" b="0"/>
        </a:effectRef>
        <a:fontRef idx="minor"/>
      </dsp:style>
    </dsp:sp>
    <dsp:sp modelId="{8A6160C3-CAA6-4EA1-81F0-B7CE3C877BF1}">
      <dsp:nvSpPr>
        <dsp:cNvPr id="0" name=""/>
        <dsp:cNvSpPr/>
      </dsp:nvSpPr>
      <dsp:spPr>
        <a:xfrm>
          <a:off x="5094576" y="3146638"/>
          <a:ext cx="1935331" cy="912435"/>
        </a:xfrm>
        <a:prstGeom prst="roundRect">
          <a:avLst/>
        </a:prstGeom>
        <a:gradFill rotWithShape="0">
          <a:gsLst>
            <a:gs pos="0">
              <a:schemeClr val="accent2">
                <a:shade val="80000"/>
                <a:hueOff val="0"/>
                <a:satOff val="-9340"/>
                <a:lumOff val="10584"/>
                <a:alphaOff val="0"/>
                <a:shade val="51000"/>
                <a:satMod val="130000"/>
              </a:schemeClr>
            </a:gs>
            <a:gs pos="80000">
              <a:schemeClr val="accent2">
                <a:shade val="80000"/>
                <a:hueOff val="0"/>
                <a:satOff val="-9340"/>
                <a:lumOff val="10584"/>
                <a:alphaOff val="0"/>
                <a:shade val="93000"/>
                <a:satMod val="130000"/>
              </a:schemeClr>
            </a:gs>
            <a:gs pos="100000">
              <a:schemeClr val="accent2">
                <a:shade val="80000"/>
                <a:hueOff val="0"/>
                <a:satOff val="-9340"/>
                <a:lumOff val="10584"/>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PA" sz="1600" b="1" kern="1200" dirty="0" smtClean="0"/>
            <a:t>INTEGRACIÓN</a:t>
          </a:r>
          <a:endParaRPr lang="en-US" sz="1600" b="1" kern="1200" dirty="0"/>
        </a:p>
      </dsp:txBody>
      <dsp:txXfrm>
        <a:off x="5094576" y="3146638"/>
        <a:ext cx="1935331" cy="912435"/>
      </dsp:txXfrm>
    </dsp:sp>
    <dsp:sp modelId="{B26C80BA-9B38-41F9-AE2F-B1E07A7BA5A5}">
      <dsp:nvSpPr>
        <dsp:cNvPr id="0" name=""/>
        <dsp:cNvSpPr/>
      </dsp:nvSpPr>
      <dsp:spPr>
        <a:xfrm>
          <a:off x="921907" y="420883"/>
          <a:ext cx="5205591" cy="5205591"/>
        </a:xfrm>
        <a:custGeom>
          <a:avLst/>
          <a:gdLst/>
          <a:ahLst/>
          <a:cxnLst/>
          <a:rect l="0" t="0" r="0" b="0"/>
          <a:pathLst>
            <a:path>
              <a:moveTo>
                <a:pt x="4986625" y="3647738"/>
              </a:moveTo>
              <a:arcTo wR="2602795" hR="2602795" stAng="1420204" swAng="1357610"/>
            </a:path>
          </a:pathLst>
        </a:custGeom>
        <a:noFill/>
        <a:ln w="9525" cap="flat" cmpd="sng" algn="ctr">
          <a:solidFill>
            <a:schemeClr val="accent2">
              <a:shade val="90000"/>
              <a:hueOff val="0"/>
              <a:satOff val="-9217"/>
              <a:lumOff val="9889"/>
              <a:alphaOff val="0"/>
            </a:schemeClr>
          </a:solidFill>
          <a:prstDash val="solid"/>
        </a:ln>
        <a:effectLst/>
      </dsp:spPr>
      <dsp:style>
        <a:lnRef idx="1">
          <a:scrgbClr r="0" g="0" b="0"/>
        </a:lnRef>
        <a:fillRef idx="0">
          <a:scrgbClr r="0" g="0" b="0"/>
        </a:fillRef>
        <a:effectRef idx="0">
          <a:scrgbClr r="0" g="0" b="0"/>
        </a:effectRef>
        <a:fontRef idx="minor"/>
      </dsp:style>
    </dsp:sp>
    <dsp:sp modelId="{9C6E5F27-1DB8-4F0F-B3AB-CA0A53830226}">
      <dsp:nvSpPr>
        <dsp:cNvPr id="0" name=""/>
        <dsp:cNvSpPr/>
      </dsp:nvSpPr>
      <dsp:spPr>
        <a:xfrm>
          <a:off x="3745425" y="4912499"/>
          <a:ext cx="1817178" cy="912435"/>
        </a:xfrm>
        <a:prstGeom prst="roundRect">
          <a:avLst/>
        </a:prstGeom>
        <a:gradFill rotWithShape="0">
          <a:gsLst>
            <a:gs pos="0">
              <a:schemeClr val="accent2">
                <a:shade val="80000"/>
                <a:hueOff val="0"/>
                <a:satOff val="-14010"/>
                <a:lumOff val="15876"/>
                <a:alphaOff val="0"/>
                <a:shade val="51000"/>
                <a:satMod val="130000"/>
              </a:schemeClr>
            </a:gs>
            <a:gs pos="80000">
              <a:schemeClr val="accent2">
                <a:shade val="80000"/>
                <a:hueOff val="0"/>
                <a:satOff val="-14010"/>
                <a:lumOff val="15876"/>
                <a:alphaOff val="0"/>
                <a:shade val="93000"/>
                <a:satMod val="130000"/>
              </a:schemeClr>
            </a:gs>
            <a:gs pos="100000">
              <a:schemeClr val="accent2">
                <a:shade val="80000"/>
                <a:hueOff val="0"/>
                <a:satOff val="-14010"/>
                <a:lumOff val="1587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PA" sz="1600" b="1" kern="1200" dirty="0" smtClean="0"/>
            <a:t>MODULACIÓN</a:t>
          </a:r>
          <a:endParaRPr lang="en-US" sz="1600" b="1" kern="1200" dirty="0"/>
        </a:p>
      </dsp:txBody>
      <dsp:txXfrm>
        <a:off x="3745425" y="4912499"/>
        <a:ext cx="1817178" cy="912435"/>
      </dsp:txXfrm>
    </dsp:sp>
    <dsp:sp modelId="{C45831F7-CC3D-4CA5-AD6E-6A0E7E06430C}">
      <dsp:nvSpPr>
        <dsp:cNvPr id="0" name=""/>
        <dsp:cNvSpPr/>
      </dsp:nvSpPr>
      <dsp:spPr>
        <a:xfrm>
          <a:off x="974072" y="416971"/>
          <a:ext cx="5205591" cy="5205591"/>
        </a:xfrm>
        <a:custGeom>
          <a:avLst/>
          <a:gdLst/>
          <a:ahLst/>
          <a:cxnLst/>
          <a:rect l="0" t="0" r="0" b="0"/>
          <a:pathLst>
            <a:path>
              <a:moveTo>
                <a:pt x="2765044" y="5200529"/>
              </a:moveTo>
              <a:arcTo wR="2602795" hR="2602795" stAng="5185564" swAng="820178"/>
            </a:path>
          </a:pathLst>
        </a:custGeom>
        <a:noFill/>
        <a:ln w="9525" cap="flat" cmpd="sng" algn="ctr">
          <a:solidFill>
            <a:schemeClr val="accent2">
              <a:shade val="90000"/>
              <a:hueOff val="0"/>
              <a:satOff val="-13825"/>
              <a:lumOff val="14833"/>
              <a:alphaOff val="0"/>
            </a:schemeClr>
          </a:solidFill>
          <a:prstDash val="solid"/>
        </a:ln>
        <a:effectLst/>
      </dsp:spPr>
      <dsp:style>
        <a:lnRef idx="1">
          <a:scrgbClr r="0" g="0" b="0"/>
        </a:lnRef>
        <a:fillRef idx="0">
          <a:scrgbClr r="0" g="0" b="0"/>
        </a:fillRef>
        <a:effectRef idx="0">
          <a:scrgbClr r="0" g="0" b="0"/>
        </a:effectRef>
        <a:fontRef idx="minor"/>
      </dsp:style>
    </dsp:sp>
    <dsp:sp modelId="{750FB316-8B00-4137-908A-66690CBF2B6B}">
      <dsp:nvSpPr>
        <dsp:cNvPr id="0" name=""/>
        <dsp:cNvSpPr/>
      </dsp:nvSpPr>
      <dsp:spPr>
        <a:xfrm>
          <a:off x="1066806" y="4724390"/>
          <a:ext cx="2047589" cy="912435"/>
        </a:xfrm>
        <a:prstGeom prst="roundRect">
          <a:avLst/>
        </a:prstGeom>
        <a:gradFill rotWithShape="0">
          <a:gsLst>
            <a:gs pos="0">
              <a:schemeClr val="accent2">
                <a:shade val="80000"/>
                <a:hueOff val="0"/>
                <a:satOff val="-18679"/>
                <a:lumOff val="21168"/>
                <a:alphaOff val="0"/>
                <a:shade val="51000"/>
                <a:satMod val="130000"/>
              </a:schemeClr>
            </a:gs>
            <a:gs pos="80000">
              <a:schemeClr val="accent2">
                <a:shade val="80000"/>
                <a:hueOff val="0"/>
                <a:satOff val="-18679"/>
                <a:lumOff val="21168"/>
                <a:alphaOff val="0"/>
                <a:shade val="93000"/>
                <a:satMod val="130000"/>
              </a:schemeClr>
            </a:gs>
            <a:gs pos="100000">
              <a:schemeClr val="accent2">
                <a:shade val="80000"/>
                <a:hueOff val="0"/>
                <a:satOff val="-18679"/>
                <a:lumOff val="2116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PA" sz="1600" b="1" kern="1200" dirty="0" smtClean="0"/>
            <a:t>DISCRIMINACIÓN</a:t>
          </a:r>
          <a:endParaRPr lang="en-US" sz="1600" b="1" kern="1200" dirty="0"/>
        </a:p>
      </dsp:txBody>
      <dsp:txXfrm>
        <a:off x="1066806" y="4724390"/>
        <a:ext cx="2047589" cy="912435"/>
      </dsp:txXfrm>
    </dsp:sp>
    <dsp:sp modelId="{0B7C6E60-14F9-49F1-857E-0D309AEC87E2}">
      <dsp:nvSpPr>
        <dsp:cNvPr id="0" name=""/>
        <dsp:cNvSpPr/>
      </dsp:nvSpPr>
      <dsp:spPr>
        <a:xfrm>
          <a:off x="838875" y="311759"/>
          <a:ext cx="5205591" cy="5205591"/>
        </a:xfrm>
        <a:custGeom>
          <a:avLst/>
          <a:gdLst/>
          <a:ahLst/>
          <a:cxnLst/>
          <a:rect l="0" t="0" r="0" b="0"/>
          <a:pathLst>
            <a:path>
              <a:moveTo>
                <a:pt x="725837" y="4406007"/>
              </a:moveTo>
              <a:arcTo wR="2602795" hR="2602795" stAng="8168880" swAng="1197412"/>
            </a:path>
          </a:pathLst>
        </a:custGeom>
        <a:noFill/>
        <a:ln w="9525" cap="flat" cmpd="sng" algn="ctr">
          <a:solidFill>
            <a:schemeClr val="accent2">
              <a:shade val="90000"/>
              <a:hueOff val="0"/>
              <a:satOff val="-18433"/>
              <a:lumOff val="19778"/>
              <a:alphaOff val="0"/>
            </a:schemeClr>
          </a:solidFill>
          <a:prstDash val="solid"/>
        </a:ln>
        <a:effectLst/>
      </dsp:spPr>
      <dsp:style>
        <a:lnRef idx="1">
          <a:scrgbClr r="0" g="0" b="0"/>
        </a:lnRef>
        <a:fillRef idx="0">
          <a:scrgbClr r="0" g="0" b="0"/>
        </a:fillRef>
        <a:effectRef idx="0">
          <a:scrgbClr r="0" g="0" b="0"/>
        </a:effectRef>
        <a:fontRef idx="minor"/>
      </dsp:style>
    </dsp:sp>
    <dsp:sp modelId="{0B31F8C5-8CA7-4920-A2B4-2A6B8507C63F}">
      <dsp:nvSpPr>
        <dsp:cNvPr id="0" name=""/>
        <dsp:cNvSpPr/>
      </dsp:nvSpPr>
      <dsp:spPr>
        <a:xfrm>
          <a:off x="228610" y="3047998"/>
          <a:ext cx="1403746" cy="912435"/>
        </a:xfrm>
        <a:prstGeom prst="roundRect">
          <a:avLst/>
        </a:prstGeom>
        <a:gradFill rotWithShape="0">
          <a:gsLst>
            <a:gs pos="0">
              <a:schemeClr val="accent2">
                <a:shade val="80000"/>
                <a:hueOff val="0"/>
                <a:satOff val="-23349"/>
                <a:lumOff val="26460"/>
                <a:alphaOff val="0"/>
                <a:shade val="51000"/>
                <a:satMod val="130000"/>
              </a:schemeClr>
            </a:gs>
            <a:gs pos="80000">
              <a:schemeClr val="accent2">
                <a:shade val="80000"/>
                <a:hueOff val="0"/>
                <a:satOff val="-23349"/>
                <a:lumOff val="26460"/>
                <a:alphaOff val="0"/>
                <a:shade val="93000"/>
                <a:satMod val="130000"/>
              </a:schemeClr>
            </a:gs>
            <a:gs pos="100000">
              <a:schemeClr val="accent2">
                <a:shade val="80000"/>
                <a:hueOff val="0"/>
                <a:satOff val="-23349"/>
                <a:lumOff val="2646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PA" sz="1600" b="1" kern="1200" dirty="0" smtClean="0"/>
            <a:t>POSTURA</a:t>
          </a:r>
          <a:endParaRPr lang="en-US" sz="1600" b="1" kern="1200" dirty="0"/>
        </a:p>
      </dsp:txBody>
      <dsp:txXfrm>
        <a:off x="228610" y="3047998"/>
        <a:ext cx="1403746" cy="912435"/>
      </dsp:txXfrm>
    </dsp:sp>
    <dsp:sp modelId="{6A2D529E-64EB-422A-8EB6-8CB195F1916C}">
      <dsp:nvSpPr>
        <dsp:cNvPr id="0" name=""/>
        <dsp:cNvSpPr/>
      </dsp:nvSpPr>
      <dsp:spPr>
        <a:xfrm>
          <a:off x="886084" y="489748"/>
          <a:ext cx="5205591" cy="5205591"/>
        </a:xfrm>
        <a:custGeom>
          <a:avLst/>
          <a:gdLst/>
          <a:ahLst/>
          <a:cxnLst/>
          <a:rect l="0" t="0" r="0" b="0"/>
          <a:pathLst>
            <a:path>
              <a:moveTo>
                <a:pt x="620" y="2545942"/>
              </a:moveTo>
              <a:arcTo wR="2602795" hR="2602795" stAng="10875097" swAng="1608908"/>
            </a:path>
          </a:pathLst>
        </a:custGeom>
        <a:noFill/>
        <a:ln w="9525" cap="flat" cmpd="sng" algn="ctr">
          <a:solidFill>
            <a:schemeClr val="accent2">
              <a:shade val="90000"/>
              <a:hueOff val="0"/>
              <a:satOff val="-23042"/>
              <a:lumOff val="24722"/>
              <a:alphaOff val="0"/>
            </a:schemeClr>
          </a:solidFill>
          <a:prstDash val="solid"/>
        </a:ln>
        <a:effectLst/>
      </dsp:spPr>
      <dsp:style>
        <a:lnRef idx="1">
          <a:scrgbClr r="0" g="0" b="0"/>
        </a:lnRef>
        <a:fillRef idx="0">
          <a:scrgbClr r="0" g="0" b="0"/>
        </a:fillRef>
        <a:effectRef idx="0">
          <a:scrgbClr r="0" g="0" b="0"/>
        </a:effectRef>
        <a:fontRef idx="minor"/>
      </dsp:style>
    </dsp:sp>
    <dsp:sp modelId="{9F1B74E3-EB33-4D9E-9AC1-AABF505ACD52}">
      <dsp:nvSpPr>
        <dsp:cNvPr id="0" name=""/>
        <dsp:cNvSpPr/>
      </dsp:nvSpPr>
      <dsp:spPr>
        <a:xfrm>
          <a:off x="787882" y="944645"/>
          <a:ext cx="1403746" cy="912435"/>
        </a:xfrm>
        <a:prstGeom prst="roundRect">
          <a:avLst/>
        </a:prstGeom>
        <a:gradFill rotWithShape="0">
          <a:gsLst>
            <a:gs pos="0">
              <a:schemeClr val="accent2">
                <a:shade val="80000"/>
                <a:hueOff val="0"/>
                <a:satOff val="-28019"/>
                <a:lumOff val="31752"/>
                <a:alphaOff val="0"/>
                <a:shade val="51000"/>
                <a:satMod val="130000"/>
              </a:schemeClr>
            </a:gs>
            <a:gs pos="80000">
              <a:schemeClr val="accent2">
                <a:shade val="80000"/>
                <a:hueOff val="0"/>
                <a:satOff val="-28019"/>
                <a:lumOff val="31752"/>
                <a:alphaOff val="0"/>
                <a:shade val="93000"/>
                <a:satMod val="130000"/>
              </a:schemeClr>
            </a:gs>
            <a:gs pos="100000">
              <a:schemeClr val="accent2">
                <a:shade val="80000"/>
                <a:hueOff val="0"/>
                <a:satOff val="-28019"/>
                <a:lumOff val="31752"/>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PA" sz="1600" b="1" kern="1200" dirty="0" smtClean="0"/>
            <a:t>PRAXIS</a:t>
          </a:r>
          <a:endParaRPr lang="en-US" sz="1600" b="1" kern="1200" dirty="0"/>
        </a:p>
      </dsp:txBody>
      <dsp:txXfrm>
        <a:off x="787882" y="944645"/>
        <a:ext cx="1403746" cy="912435"/>
      </dsp:txXfrm>
    </dsp:sp>
    <dsp:sp modelId="{FCD0979D-A268-457B-98C0-62A04DB6463F}">
      <dsp:nvSpPr>
        <dsp:cNvPr id="0" name=""/>
        <dsp:cNvSpPr/>
      </dsp:nvSpPr>
      <dsp:spPr>
        <a:xfrm>
          <a:off x="921907" y="420883"/>
          <a:ext cx="5205591" cy="5205591"/>
        </a:xfrm>
        <a:custGeom>
          <a:avLst/>
          <a:gdLst/>
          <a:ahLst/>
          <a:cxnLst/>
          <a:rect l="0" t="0" r="0" b="0"/>
          <a:pathLst>
            <a:path>
              <a:moveTo>
                <a:pt x="1043442" y="518818"/>
              </a:moveTo>
              <a:arcTo wR="2602795" hR="2602795" stAng="13991641" swAng="1070312"/>
            </a:path>
          </a:pathLst>
        </a:custGeom>
        <a:noFill/>
        <a:ln w="9525" cap="flat" cmpd="sng" algn="ctr">
          <a:solidFill>
            <a:schemeClr val="accent2">
              <a:shade val="90000"/>
              <a:hueOff val="0"/>
              <a:satOff val="-27650"/>
              <a:lumOff val="29667"/>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57021B1-D265-4FCD-8DD3-4EC1A93E2895}">
      <dsp:nvSpPr>
        <dsp:cNvPr id="0" name=""/>
        <dsp:cNvSpPr/>
      </dsp:nvSpPr>
      <dsp:spPr>
        <a:xfrm>
          <a:off x="2657474" y="0"/>
          <a:ext cx="1771650" cy="1409700"/>
        </a:xfrm>
        <a:prstGeom prst="trapezoid">
          <a:avLst>
            <a:gd name="adj" fmla="val 62838"/>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PA" sz="1800" kern="1200" dirty="0" smtClean="0"/>
            <a:t>PREPARACIÓN ACADÉMICA</a:t>
          </a:r>
          <a:endParaRPr lang="en-US" sz="1800" kern="1200" dirty="0"/>
        </a:p>
      </dsp:txBody>
      <dsp:txXfrm>
        <a:off x="2657474" y="0"/>
        <a:ext cx="1771650" cy="1409700"/>
      </dsp:txXfrm>
    </dsp:sp>
    <dsp:sp modelId="{11945F98-5DBF-4B4F-8E09-33D70E2929B0}">
      <dsp:nvSpPr>
        <dsp:cNvPr id="0" name=""/>
        <dsp:cNvSpPr/>
      </dsp:nvSpPr>
      <dsp:spPr>
        <a:xfrm>
          <a:off x="1771650" y="1409700"/>
          <a:ext cx="3543300" cy="1409700"/>
        </a:xfrm>
        <a:prstGeom prst="trapezoid">
          <a:avLst>
            <a:gd name="adj" fmla="val 62838"/>
          </a:avLst>
        </a:prstGeom>
        <a:gradFill rotWithShape="0">
          <a:gsLst>
            <a:gs pos="0">
              <a:schemeClr val="accent5">
                <a:hueOff val="1085675"/>
                <a:satOff val="3732"/>
                <a:lumOff val="-17909"/>
                <a:alphaOff val="0"/>
                <a:shade val="51000"/>
                <a:satMod val="130000"/>
              </a:schemeClr>
            </a:gs>
            <a:gs pos="80000">
              <a:schemeClr val="accent5">
                <a:hueOff val="1085675"/>
                <a:satOff val="3732"/>
                <a:lumOff val="-17909"/>
                <a:alphaOff val="0"/>
                <a:shade val="93000"/>
                <a:satMod val="130000"/>
              </a:schemeClr>
            </a:gs>
            <a:gs pos="100000">
              <a:schemeClr val="accent5">
                <a:hueOff val="1085675"/>
                <a:satOff val="3732"/>
                <a:lumOff val="-1790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PA" sz="1800" kern="1200" dirty="0" smtClean="0"/>
            <a:t>HABILIDADES DE PERCEPCIÓN MOTORAS</a:t>
          </a:r>
          <a:endParaRPr lang="en-US" sz="1800" kern="1200" dirty="0"/>
        </a:p>
      </dsp:txBody>
      <dsp:txXfrm>
        <a:off x="2391727" y="1409700"/>
        <a:ext cx="2303145" cy="1409700"/>
      </dsp:txXfrm>
    </dsp:sp>
    <dsp:sp modelId="{0EEDAE2D-167E-4260-BB6D-20B93347F562}">
      <dsp:nvSpPr>
        <dsp:cNvPr id="0" name=""/>
        <dsp:cNvSpPr/>
      </dsp:nvSpPr>
      <dsp:spPr>
        <a:xfrm>
          <a:off x="885825" y="2819400"/>
          <a:ext cx="5314949" cy="1409700"/>
        </a:xfrm>
        <a:prstGeom prst="trapezoid">
          <a:avLst>
            <a:gd name="adj" fmla="val 62838"/>
          </a:avLst>
        </a:prstGeom>
        <a:gradFill rotWithShape="0">
          <a:gsLst>
            <a:gs pos="0">
              <a:schemeClr val="accent5">
                <a:hueOff val="2171350"/>
                <a:satOff val="7464"/>
                <a:lumOff val="-35817"/>
                <a:alphaOff val="0"/>
                <a:shade val="51000"/>
                <a:satMod val="130000"/>
              </a:schemeClr>
            </a:gs>
            <a:gs pos="80000">
              <a:schemeClr val="accent5">
                <a:hueOff val="2171350"/>
                <a:satOff val="7464"/>
                <a:lumOff val="-35817"/>
                <a:alphaOff val="0"/>
                <a:shade val="93000"/>
                <a:satMod val="130000"/>
              </a:schemeClr>
            </a:gs>
            <a:gs pos="100000">
              <a:schemeClr val="accent5">
                <a:hueOff val="2171350"/>
                <a:satOff val="7464"/>
                <a:lumOff val="-3581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PA" sz="1800" kern="1200" dirty="0" smtClean="0"/>
            <a:t>HABILIDADES DE SENSACIÓN- MOTORAS</a:t>
          </a:r>
          <a:endParaRPr lang="en-US" sz="1800" kern="1200" dirty="0"/>
        </a:p>
      </dsp:txBody>
      <dsp:txXfrm>
        <a:off x="1815941" y="2819400"/>
        <a:ext cx="3454717" cy="1409700"/>
      </dsp:txXfrm>
    </dsp:sp>
    <dsp:sp modelId="{8E364453-015A-4654-A460-FB1161F28B7D}">
      <dsp:nvSpPr>
        <dsp:cNvPr id="0" name=""/>
        <dsp:cNvSpPr/>
      </dsp:nvSpPr>
      <dsp:spPr>
        <a:xfrm>
          <a:off x="0" y="4229100"/>
          <a:ext cx="7086600" cy="1409700"/>
        </a:xfrm>
        <a:prstGeom prst="trapezoid">
          <a:avLst>
            <a:gd name="adj" fmla="val 62838"/>
          </a:avLst>
        </a:prstGeom>
        <a:gradFill rotWithShape="0">
          <a:gsLst>
            <a:gs pos="0">
              <a:schemeClr val="accent5">
                <a:hueOff val="3257024"/>
                <a:satOff val="11196"/>
                <a:lumOff val="-53726"/>
                <a:alphaOff val="0"/>
                <a:shade val="51000"/>
                <a:satMod val="130000"/>
              </a:schemeClr>
            </a:gs>
            <a:gs pos="80000">
              <a:schemeClr val="accent5">
                <a:hueOff val="3257024"/>
                <a:satOff val="11196"/>
                <a:lumOff val="-53726"/>
                <a:alphaOff val="0"/>
                <a:shade val="93000"/>
                <a:satMod val="130000"/>
              </a:schemeClr>
            </a:gs>
            <a:gs pos="100000">
              <a:schemeClr val="accent5">
                <a:hueOff val="3257024"/>
                <a:satOff val="11196"/>
                <a:lumOff val="-5372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PA" sz="1800" kern="1200" dirty="0" smtClean="0"/>
            <a:t>SISTEMAS SENSORIALES PRIMARIOS</a:t>
          </a:r>
          <a:endParaRPr lang="en-US" sz="1800" kern="1200" dirty="0"/>
        </a:p>
      </dsp:txBody>
      <dsp:txXfrm>
        <a:off x="1240154" y="4229100"/>
        <a:ext cx="4606290" cy="140970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7.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56FD53-CB5E-467B-923D-65BF7F9F4728}" type="datetimeFigureOut">
              <a:rPr lang="en-US" smtClean="0"/>
              <a:pPr/>
              <a:t>9/19/2012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A54EE9-3E30-4A23-8C42-311C6D01C6FB}" type="slidenum">
              <a:rPr lang="en-US" smtClean="0"/>
              <a:pPr/>
              <a:t>‹Nº›</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28600" indent="-228600">
              <a:buAutoNum type="arabicPeriod"/>
            </a:pPr>
            <a:r>
              <a:rPr lang="es-PA" dirty="0" smtClean="0"/>
              <a:t>PRESENTACIÓN</a:t>
            </a:r>
            <a:r>
              <a:rPr lang="es-PA" baseline="0" dirty="0" smtClean="0"/>
              <a:t> PERSONAL</a:t>
            </a:r>
          </a:p>
          <a:p>
            <a:pPr marL="228600" indent="-228600">
              <a:buNone/>
            </a:pPr>
            <a:r>
              <a:rPr lang="es-PA" baseline="0" dirty="0" smtClean="0"/>
              <a:t>Antes de comenzar, me gustaría dejar en claro que yo creo que la mejor manera de ayudar a una persona con un diagnóstico del espectro Autista es trabajando en equipo con la familia, la escuela y otros profesionales de apoyo. No creo que un tipo de terapia o intervención sea mejor. Creo que es importante conocer los recursos disponibles para esta población, mantenerse informado en la actualidad dentro del campo y su profesión, y adaptar la intervención de acuerdo a la persona, su familia, y la situación.  </a:t>
            </a:r>
          </a:p>
          <a:p>
            <a:pPr marL="228600" indent="-228600">
              <a:buNone/>
            </a:pPr>
            <a:endParaRPr lang="es-PA" baseline="0" dirty="0" smtClean="0"/>
          </a:p>
          <a:p>
            <a:r>
              <a:rPr lang="es-PA" dirty="0" smtClean="0"/>
              <a:t>2. PRESENTACIÓN</a:t>
            </a:r>
            <a:r>
              <a:rPr lang="es-PA" baseline="0" dirty="0" smtClean="0"/>
              <a:t> DEL TEMA:</a:t>
            </a:r>
          </a:p>
          <a:p>
            <a:r>
              <a:rPr lang="es-PA" baseline="0" dirty="0" smtClean="0"/>
              <a:t>	A pesar de un gran interés mundial en los últimos años por identificar la (s) causa(s), fisiología y “curas” de los Trastornos del Espectro Autista, aún se sabe poco.  Muchas intervenciones han sido desarrolladas y aplicadas con el intento de tratar las dificultades que acompañan el diagnóstico de alguno de estos trastornos. Entre ellas, las más comunes con </a:t>
            </a:r>
            <a:r>
              <a:rPr lang="es-PA" baseline="0" dirty="0" err="1" smtClean="0"/>
              <a:t>Applied</a:t>
            </a:r>
            <a:r>
              <a:rPr lang="es-PA" baseline="0" dirty="0" smtClean="0"/>
              <a:t> </a:t>
            </a:r>
            <a:r>
              <a:rPr lang="es-PA" baseline="0" dirty="0" err="1" smtClean="0"/>
              <a:t>Behavioral</a:t>
            </a:r>
            <a:r>
              <a:rPr lang="es-PA" baseline="0" dirty="0" smtClean="0"/>
              <a:t> </a:t>
            </a:r>
            <a:r>
              <a:rPr lang="es-PA" baseline="0" dirty="0" err="1" smtClean="0"/>
              <a:t>Analysis</a:t>
            </a:r>
            <a:r>
              <a:rPr lang="es-PA" baseline="0" dirty="0" smtClean="0"/>
              <a:t> (Análisis Aplicado de la Conducta), Terapias de Lenguaje y Comunicación facilitada, intervención para el desarrollo de las relaciones (Greenspan), Terapia Ocupacional con o sin Integración Sensorial, Terapia Asistida por Animales y enfoques complementarios como terapia de música, arte, danza y teatro. </a:t>
            </a:r>
          </a:p>
          <a:p>
            <a:endParaRPr lang="es-PA" baseline="0" dirty="0" smtClean="0"/>
          </a:p>
          <a:p>
            <a:r>
              <a:rPr lang="es-PA" baseline="0" dirty="0" smtClean="0"/>
              <a:t>La terapia de integración sensorial ha causado sensación en EEUU, Europa, Australia y Japón, donde los terapeutas ocupacionales ofrecen esta intervención especializada como parte de sus servicios. Me imagino que muchos aquí ya habrán escuchado del tema y probablemente tienen muchas preguntas al respecto. </a:t>
            </a:r>
          </a:p>
          <a:p>
            <a:r>
              <a:rPr lang="es-PA" baseline="0" dirty="0" smtClean="0"/>
              <a:t>Mi meta hoy es tratar de aclarar algunas de esas dudas, y ofrecer referencias si desean aprender más sobre este tema.</a:t>
            </a:r>
          </a:p>
        </p:txBody>
      </p:sp>
      <p:sp>
        <p:nvSpPr>
          <p:cNvPr id="4" name="Slide Number Placeholder 3"/>
          <p:cNvSpPr>
            <a:spLocks noGrp="1"/>
          </p:cNvSpPr>
          <p:nvPr>
            <p:ph type="sldNum" sz="quarter" idx="10"/>
          </p:nvPr>
        </p:nvSpPr>
        <p:spPr/>
        <p:txBody>
          <a:bodyPr/>
          <a:lstStyle/>
          <a:p>
            <a:fld id="{C5A54EE9-3E30-4A23-8C42-311C6D01C6FB}"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5A54EE9-3E30-4A23-8C42-311C6D01C6FB}"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PA" dirty="0" smtClean="0"/>
              <a:t>Mucho niños con ineficiente sistema interoceptivo pueden no darse cuenta de la necesidad de evacuar,</a:t>
            </a:r>
            <a:r>
              <a:rPr lang="es-PA" baseline="0" dirty="0" smtClean="0"/>
              <a:t> causando retrasos en la independencia al ir al baño, o sentir la necesidad de comer o la sensación de llenura. </a:t>
            </a:r>
            <a:endParaRPr lang="en-US" dirty="0"/>
          </a:p>
        </p:txBody>
      </p:sp>
      <p:sp>
        <p:nvSpPr>
          <p:cNvPr id="4" name="Slide Number Placeholder 3"/>
          <p:cNvSpPr>
            <a:spLocks noGrp="1"/>
          </p:cNvSpPr>
          <p:nvPr>
            <p:ph type="sldNum" sz="quarter" idx="10"/>
          </p:nvPr>
        </p:nvSpPr>
        <p:spPr/>
        <p:txBody>
          <a:bodyPr/>
          <a:lstStyle/>
          <a:p>
            <a:fld id="{C5A54EE9-3E30-4A23-8C42-311C6D01C6FB}"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PA" dirty="0" smtClean="0"/>
              <a:t>A veces</a:t>
            </a:r>
            <a:r>
              <a:rPr lang="es-PA" baseline="0" dirty="0" smtClean="0"/>
              <a:t> le dicen “</a:t>
            </a:r>
            <a:r>
              <a:rPr lang="es-PA" baseline="0" dirty="0" err="1" smtClean="0"/>
              <a:t>Kinesthesia</a:t>
            </a:r>
            <a:r>
              <a:rPr lang="es-PA" baseline="0" dirty="0" smtClean="0"/>
              <a:t>”</a:t>
            </a:r>
            <a:endParaRPr lang="es-PA" dirty="0" smtClean="0"/>
          </a:p>
          <a:p>
            <a:r>
              <a:rPr lang="es-PA" dirty="0" smtClean="0"/>
              <a:t>La conciencia propia</a:t>
            </a:r>
            <a:r>
              <a:rPr lang="es-PA" baseline="0" dirty="0" smtClean="0"/>
              <a:t> que nos da este sentido nos permite actuar sobre nuestro ambiente.</a:t>
            </a:r>
          </a:p>
          <a:p>
            <a:r>
              <a:rPr lang="es-PA" baseline="0" dirty="0" smtClean="0"/>
              <a:t>Permite montar una bicicleta, escribir un reporte, </a:t>
            </a:r>
            <a:r>
              <a:rPr lang="es-PA" baseline="0" dirty="0" err="1" smtClean="0"/>
              <a:t>etc</a:t>
            </a:r>
            <a:r>
              <a:rPr lang="es-PA" baseline="0" dirty="0" smtClean="0"/>
              <a:t>… </a:t>
            </a:r>
          </a:p>
          <a:p>
            <a:endParaRPr lang="es-PA" baseline="0" dirty="0" smtClean="0"/>
          </a:p>
          <a:p>
            <a:endParaRPr lang="en-US" dirty="0"/>
          </a:p>
        </p:txBody>
      </p:sp>
      <p:sp>
        <p:nvSpPr>
          <p:cNvPr id="4" name="Slide Number Placeholder 3"/>
          <p:cNvSpPr>
            <a:spLocks noGrp="1"/>
          </p:cNvSpPr>
          <p:nvPr>
            <p:ph type="sldNum" sz="quarter" idx="10"/>
          </p:nvPr>
        </p:nvSpPr>
        <p:spPr/>
        <p:txBody>
          <a:bodyPr/>
          <a:lstStyle/>
          <a:p>
            <a:fld id="{C5A54EE9-3E30-4A23-8C42-311C6D01C6FB}"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PA" dirty="0" smtClean="0"/>
              <a:t>Que tan rápido no estamos moviendo, hacia que dirección nos</a:t>
            </a:r>
            <a:r>
              <a:rPr lang="es-PA" baseline="0" dirty="0" smtClean="0"/>
              <a:t> estamos moviendo.</a:t>
            </a:r>
          </a:p>
          <a:p>
            <a:endParaRPr lang="es-PA" baseline="0" dirty="0" smtClean="0"/>
          </a:p>
          <a:p>
            <a:r>
              <a:rPr lang="es-PA" baseline="0" dirty="0" smtClean="0"/>
              <a:t>Jean </a:t>
            </a:r>
            <a:r>
              <a:rPr lang="es-PA" baseline="0" dirty="0" err="1" smtClean="0"/>
              <a:t>Ayres</a:t>
            </a:r>
            <a:r>
              <a:rPr lang="es-PA" baseline="0" dirty="0" smtClean="0"/>
              <a:t>, quien fue la primera en describir Integración Sensorial, le puso mucho énfasis a este sentido. </a:t>
            </a:r>
            <a:endParaRPr lang="en-US" dirty="0"/>
          </a:p>
        </p:txBody>
      </p:sp>
      <p:sp>
        <p:nvSpPr>
          <p:cNvPr id="4" name="Slide Number Placeholder 3"/>
          <p:cNvSpPr>
            <a:spLocks noGrp="1"/>
          </p:cNvSpPr>
          <p:nvPr>
            <p:ph type="sldNum" sz="quarter" idx="10"/>
          </p:nvPr>
        </p:nvSpPr>
        <p:spPr/>
        <p:txBody>
          <a:bodyPr/>
          <a:lstStyle/>
          <a:p>
            <a:fld id="{C5A54EE9-3E30-4A23-8C42-311C6D01C6FB}"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s-ES" dirty="0" smtClean="0"/>
              <a:t>*</a:t>
            </a:r>
            <a:r>
              <a:rPr lang="es-ES" dirty="0" err="1" smtClean="0"/>
              <a:t>Incoming</a:t>
            </a:r>
            <a:r>
              <a:rPr lang="es-ES" dirty="0" smtClean="0"/>
              <a:t>*</a:t>
            </a:r>
          </a:p>
          <a:p>
            <a:endParaRPr lang="es-ES" dirty="0" smtClean="0"/>
          </a:p>
          <a:p>
            <a:r>
              <a:rPr lang="es-ES" dirty="0" smtClean="0"/>
              <a:t>RECEPCIÓN</a:t>
            </a:r>
          </a:p>
          <a:p>
            <a:r>
              <a:rPr lang="es-ES" dirty="0" smtClean="0"/>
              <a:t>Las sensaciones son recibidas por el sistema neurológico</a:t>
            </a:r>
            <a:r>
              <a:rPr lang="es-ES" baseline="0" dirty="0" smtClean="0"/>
              <a:t> </a:t>
            </a:r>
            <a:r>
              <a:rPr lang="es-ES" baseline="0" dirty="0" err="1" smtClean="0"/>
              <a:t>periferal</a:t>
            </a:r>
            <a:r>
              <a:rPr lang="es-ES" baseline="0" dirty="0" smtClean="0"/>
              <a:t> (en la piel, oídos, ojos, lengua, nariz, músculos y órganos) y viajan hacia el sistema neurológico central</a:t>
            </a:r>
            <a:endParaRPr lang="es-ES" dirty="0" smtClean="0"/>
          </a:p>
          <a:p>
            <a:r>
              <a:rPr lang="es-ES" dirty="0" smtClean="0"/>
              <a:t>DETECCIÓN</a:t>
            </a:r>
          </a:p>
          <a:p>
            <a:r>
              <a:rPr lang="es-ES" dirty="0" smtClean="0"/>
              <a:t>Cuando entran al sistema</a:t>
            </a:r>
            <a:r>
              <a:rPr lang="es-ES" baseline="0" dirty="0" smtClean="0"/>
              <a:t> neurológico central, específicamente el cerebro (donde exactamente aún se discute, muchos dicen que en el </a:t>
            </a:r>
            <a:r>
              <a:rPr lang="es-ES" baseline="0" dirty="0" err="1" smtClean="0"/>
              <a:t>Thalamus</a:t>
            </a:r>
            <a:r>
              <a:rPr lang="es-ES" baseline="0" dirty="0" smtClean="0"/>
              <a:t>)</a:t>
            </a:r>
            <a:endParaRPr lang="es-ES" dirty="0" smtClean="0"/>
          </a:p>
          <a:p>
            <a:r>
              <a:rPr lang="es-ES" dirty="0" smtClean="0"/>
              <a:t>INTEGRACIÓN</a:t>
            </a:r>
          </a:p>
          <a:p>
            <a:r>
              <a:rPr lang="es-ES" dirty="0" smtClean="0"/>
              <a:t>Donde se junta la información de todos los sentidos</a:t>
            </a:r>
          </a:p>
          <a:p>
            <a:r>
              <a:rPr lang="es-ES" dirty="0" smtClean="0"/>
              <a:t>MODULACIÓN (sistema</a:t>
            </a:r>
            <a:r>
              <a:rPr lang="es-ES" baseline="0" dirty="0" smtClean="0"/>
              <a:t> de filtros)</a:t>
            </a:r>
            <a:endParaRPr lang="es-ES" dirty="0" smtClean="0"/>
          </a:p>
          <a:p>
            <a:r>
              <a:rPr lang="es-ES" dirty="0" smtClean="0"/>
              <a:t>Lo que ajusta y balancea el flujo de información sensorial al cerebro. </a:t>
            </a:r>
          </a:p>
          <a:p>
            <a:r>
              <a:rPr lang="es-ES" dirty="0" smtClean="0"/>
              <a:t>	Excitación (presta atención!)</a:t>
            </a:r>
          </a:p>
          <a:p>
            <a:r>
              <a:rPr lang="es-ES" dirty="0" smtClean="0"/>
              <a:t>	Inhibición</a:t>
            </a:r>
            <a:r>
              <a:rPr lang="es-ES" baseline="0" dirty="0" smtClean="0"/>
              <a:t> (relájate! No pasa nada- ignórame)</a:t>
            </a:r>
          </a:p>
          <a:p>
            <a:r>
              <a:rPr lang="es-ES" baseline="0" dirty="0" smtClean="0"/>
              <a:t>	Habituación (alguna información fue importante cuando comenzó pero ya no -la habituamos- la textura diferente de la camisa)</a:t>
            </a:r>
          </a:p>
          <a:p>
            <a:r>
              <a:rPr lang="es-ES" baseline="0" dirty="0" smtClean="0"/>
              <a:t>La modulación determina que tan eficiente somos al auto-regularnos- en cada aspecto de nuestras vidas. </a:t>
            </a:r>
            <a:endParaRPr lang="es-ES" dirty="0" smtClean="0"/>
          </a:p>
          <a:p>
            <a:r>
              <a:rPr lang="es-ES" dirty="0" smtClean="0"/>
              <a:t>DISCRIMINACIÓN</a:t>
            </a:r>
          </a:p>
          <a:p>
            <a:r>
              <a:rPr lang="es-ES" dirty="0" smtClean="0"/>
              <a:t>Las características de tiempo y espacio de cada sensación. </a:t>
            </a:r>
          </a:p>
          <a:p>
            <a:r>
              <a:rPr lang="es-ES" dirty="0" smtClean="0"/>
              <a:t>	Estoy</a:t>
            </a:r>
            <a:r>
              <a:rPr lang="es-ES" baseline="0" dirty="0" smtClean="0"/>
              <a:t> gritando?</a:t>
            </a:r>
          </a:p>
          <a:p>
            <a:r>
              <a:rPr lang="es-ES" baseline="0" dirty="0" smtClean="0"/>
              <a:t>	Que tan rápido viene ese balón?</a:t>
            </a:r>
          </a:p>
          <a:p>
            <a:r>
              <a:rPr lang="es-ES" baseline="0" dirty="0" smtClean="0"/>
              <a:t>	He escuchado esa canción antes?</a:t>
            </a:r>
          </a:p>
          <a:p>
            <a:r>
              <a:rPr lang="es-ES" baseline="0" dirty="0" smtClean="0"/>
              <a:t>	Mi brazo derecho está estirado tanto como el izquierdo?</a:t>
            </a:r>
          </a:p>
          <a:p>
            <a:r>
              <a:rPr lang="es-ES" baseline="0" dirty="0" smtClean="0"/>
              <a:t>	Ese símbolo es de PARE o SEDA EL PASO?</a:t>
            </a:r>
          </a:p>
          <a:p>
            <a:r>
              <a:rPr lang="es-ES" baseline="0" dirty="0" smtClean="0"/>
              <a:t>La discriminación sensorial se va desarrollando con madurez neurológica y experiencias del niño y la persona</a:t>
            </a:r>
          </a:p>
          <a:p>
            <a:r>
              <a:rPr lang="es-ES" baseline="0" dirty="0" smtClean="0"/>
              <a:t>*</a:t>
            </a:r>
            <a:r>
              <a:rPr lang="es-ES" baseline="0" dirty="0" err="1" smtClean="0"/>
              <a:t>Outgoing</a:t>
            </a:r>
            <a:r>
              <a:rPr lang="es-ES" baseline="0" dirty="0" smtClean="0"/>
              <a:t>*</a:t>
            </a:r>
          </a:p>
          <a:p>
            <a:endParaRPr lang="es-ES" dirty="0" smtClean="0"/>
          </a:p>
          <a:p>
            <a:r>
              <a:rPr lang="es-ES" dirty="0" smtClean="0"/>
              <a:t>POSTURA (Reacciones y coordinación bilateral)</a:t>
            </a:r>
          </a:p>
          <a:p>
            <a:r>
              <a:rPr lang="es-ES" dirty="0" smtClean="0"/>
              <a:t>Control del cuerpo para tomar acciones como patear una pelota,</a:t>
            </a:r>
            <a:r>
              <a:rPr lang="es-ES" baseline="0" dirty="0" smtClean="0"/>
              <a:t> escribir, correr, abrir y cerrar envases, </a:t>
            </a:r>
            <a:r>
              <a:rPr lang="es-ES" baseline="0" dirty="0" err="1" smtClean="0"/>
              <a:t>etc</a:t>
            </a:r>
            <a:r>
              <a:rPr lang="es-ES" baseline="0" dirty="0" smtClean="0"/>
              <a:t>…</a:t>
            </a:r>
            <a:endParaRPr lang="es-ES" dirty="0" smtClean="0"/>
          </a:p>
          <a:p>
            <a:endParaRPr lang="es-ES" dirty="0" smtClean="0"/>
          </a:p>
          <a:p>
            <a:r>
              <a:rPr lang="es-ES" dirty="0" smtClean="0"/>
              <a:t>PRAXIS (Planeamiento Motor)   (USAR IDEA DE TAZA DE CAFÉ</a:t>
            </a:r>
            <a:r>
              <a:rPr lang="es-ES" baseline="0" dirty="0" smtClean="0"/>
              <a:t> para explicar el circulo en su totalidad)</a:t>
            </a:r>
            <a:endParaRPr lang="es-ES" dirty="0" smtClean="0"/>
          </a:p>
          <a:p>
            <a:r>
              <a:rPr lang="es-ES" dirty="0" smtClean="0"/>
              <a:t>Es una</a:t>
            </a:r>
            <a:r>
              <a:rPr lang="es-ES" baseline="0" dirty="0" smtClean="0"/>
              <a:t> habilidad aprendida. </a:t>
            </a:r>
          </a:p>
          <a:p>
            <a:r>
              <a:rPr lang="es-ES" baseline="0" dirty="0" smtClean="0"/>
              <a:t>	La habilidad de formar una idea de una acción con múltiples pasos que no es familiar</a:t>
            </a:r>
          </a:p>
          <a:p>
            <a:r>
              <a:rPr lang="es-ES" baseline="0" dirty="0" smtClean="0"/>
              <a:t>	Organizar nuestro cuerpo para llevar a acabo el plan motor </a:t>
            </a:r>
          </a:p>
          <a:p>
            <a:r>
              <a:rPr lang="es-ES" baseline="0" dirty="0" smtClean="0"/>
              <a:t>	Ejecutar el plan o progresar en el</a:t>
            </a:r>
          </a:p>
          <a:p>
            <a:r>
              <a:rPr lang="es-ES" baseline="0" dirty="0" smtClean="0"/>
              <a:t>Entre más hace el niño, más puede hacer. </a:t>
            </a:r>
            <a:endParaRPr lang="es-ES" dirty="0" smtClean="0"/>
          </a:p>
          <a:p>
            <a:endParaRPr lang="en-US" dirty="0"/>
          </a:p>
        </p:txBody>
      </p:sp>
      <p:sp>
        <p:nvSpPr>
          <p:cNvPr id="4" name="Slide Number Placeholder 3"/>
          <p:cNvSpPr>
            <a:spLocks noGrp="1"/>
          </p:cNvSpPr>
          <p:nvPr>
            <p:ph type="sldNum" sz="quarter" idx="10"/>
          </p:nvPr>
        </p:nvSpPr>
        <p:spPr/>
        <p:txBody>
          <a:bodyPr/>
          <a:lstStyle/>
          <a:p>
            <a:fld id="{C5A54EE9-3E30-4A23-8C42-311C6D01C6FB}"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ES" b="1" dirty="0" smtClean="0"/>
              <a:t>PREPARACIÓN ACADÉMICA</a:t>
            </a:r>
          </a:p>
          <a:p>
            <a:r>
              <a:rPr lang="es-ES" b="0" dirty="0" smtClean="0"/>
              <a:t>Táctil</a:t>
            </a:r>
          </a:p>
          <a:p>
            <a:r>
              <a:rPr lang="es-ES" b="0" dirty="0" err="1" smtClean="0"/>
              <a:t>Propioceptivo</a:t>
            </a:r>
            <a:endParaRPr lang="es-ES" b="0" dirty="0" smtClean="0"/>
          </a:p>
          <a:p>
            <a:r>
              <a:rPr lang="es-ES" b="0" dirty="0" smtClean="0"/>
              <a:t>Vestibular</a:t>
            </a:r>
            <a:endParaRPr lang="es-ES" b="1" dirty="0" smtClean="0"/>
          </a:p>
          <a:p>
            <a:r>
              <a:rPr lang="es-ES" b="1" dirty="0" smtClean="0"/>
              <a:t>HABILIDADES DE PERCEPCIÓN MOTORAS</a:t>
            </a:r>
          </a:p>
          <a:p>
            <a:r>
              <a:rPr lang="es-ES" b="0" dirty="0" smtClean="0"/>
              <a:t>Conciencia corporal</a:t>
            </a:r>
          </a:p>
          <a:p>
            <a:r>
              <a:rPr lang="es-ES" b="0" dirty="0" smtClean="0"/>
              <a:t>Uso de ambas partes del cuerpo</a:t>
            </a:r>
          </a:p>
          <a:p>
            <a:r>
              <a:rPr lang="es-ES" b="0" dirty="0" smtClean="0"/>
              <a:t>Preferencia</a:t>
            </a:r>
            <a:r>
              <a:rPr lang="es-ES" b="0" baseline="0" dirty="0" smtClean="0"/>
              <a:t> manual</a:t>
            </a:r>
          </a:p>
          <a:p>
            <a:r>
              <a:rPr lang="es-ES" b="0" baseline="0" dirty="0" smtClean="0"/>
              <a:t>Planeamiento motor  (Praxis)</a:t>
            </a:r>
          </a:p>
          <a:p>
            <a:r>
              <a:rPr lang="es-ES" b="1" dirty="0" smtClean="0"/>
              <a:t>HABILIDADES DE SENSACIÓN- MOTORAS</a:t>
            </a:r>
          </a:p>
          <a:p>
            <a:r>
              <a:rPr lang="es-ES" b="0" dirty="0" smtClean="0"/>
              <a:t>Discriminación</a:t>
            </a:r>
            <a:r>
              <a:rPr lang="es-ES" b="0" baseline="0" dirty="0" smtClean="0"/>
              <a:t> Auditiva</a:t>
            </a:r>
          </a:p>
          <a:p>
            <a:r>
              <a:rPr lang="es-ES" b="0" baseline="0" dirty="0" smtClean="0"/>
              <a:t>Habla y Lenguaje</a:t>
            </a:r>
          </a:p>
          <a:p>
            <a:r>
              <a:rPr lang="es-ES" b="0" baseline="0" dirty="0" smtClean="0"/>
              <a:t>Discriminación Visual</a:t>
            </a:r>
          </a:p>
          <a:p>
            <a:r>
              <a:rPr lang="es-ES" b="0" baseline="0" dirty="0" smtClean="0"/>
              <a:t>Coordinación ojo-mano</a:t>
            </a:r>
          </a:p>
          <a:p>
            <a:r>
              <a:rPr lang="es-ES" b="0" baseline="0" dirty="0" smtClean="0"/>
              <a:t>Actividad con propósito</a:t>
            </a:r>
            <a:endParaRPr lang="es-ES" b="0" dirty="0" smtClean="0"/>
          </a:p>
          <a:p>
            <a:r>
              <a:rPr lang="es-ES" b="1" dirty="0" smtClean="0"/>
              <a:t>SISTEMAS SENSORIALES PRIMARIOS</a:t>
            </a:r>
          </a:p>
          <a:p>
            <a:r>
              <a:rPr lang="es-PA" b="0" dirty="0" smtClean="0"/>
              <a:t>Habilidades académicas</a:t>
            </a:r>
          </a:p>
          <a:p>
            <a:r>
              <a:rPr lang="es-PA" b="0" dirty="0" smtClean="0"/>
              <a:t>Habilidades motoras complejas</a:t>
            </a:r>
          </a:p>
          <a:p>
            <a:r>
              <a:rPr lang="es-PA" b="0" dirty="0" smtClean="0"/>
              <a:t>Regulación de Atención</a:t>
            </a:r>
          </a:p>
          <a:p>
            <a:r>
              <a:rPr lang="es-PA" b="0" dirty="0" smtClean="0"/>
              <a:t>Comportamiento Organizado</a:t>
            </a:r>
          </a:p>
          <a:p>
            <a:r>
              <a:rPr lang="es-PA" b="0" dirty="0" smtClean="0"/>
              <a:t>Auto Estima</a:t>
            </a:r>
          </a:p>
          <a:p>
            <a:r>
              <a:rPr lang="es-PA" b="0" dirty="0" smtClean="0"/>
              <a:t>Auto Control</a:t>
            </a:r>
            <a:endParaRPr lang="en-US" b="0" dirty="0"/>
          </a:p>
        </p:txBody>
      </p:sp>
      <p:sp>
        <p:nvSpPr>
          <p:cNvPr id="4" name="Slide Number Placeholder 3"/>
          <p:cNvSpPr>
            <a:spLocks noGrp="1"/>
          </p:cNvSpPr>
          <p:nvPr>
            <p:ph type="sldNum" sz="quarter" idx="10"/>
          </p:nvPr>
        </p:nvSpPr>
        <p:spPr/>
        <p:txBody>
          <a:bodyPr/>
          <a:lstStyle/>
          <a:p>
            <a:fld id="{C5A54EE9-3E30-4A23-8C42-311C6D01C6FB}"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PA" dirty="0" smtClean="0"/>
              <a:t>Página 69</a:t>
            </a:r>
            <a:r>
              <a:rPr lang="es-PA" baseline="0" dirty="0" smtClean="0"/>
              <a:t> en </a:t>
            </a:r>
            <a:r>
              <a:rPr lang="es-PA" baseline="0" dirty="0" err="1" smtClean="0"/>
              <a:t>Kranowitz</a:t>
            </a:r>
            <a:endParaRPr lang="en-US" dirty="0"/>
          </a:p>
        </p:txBody>
      </p:sp>
      <p:sp>
        <p:nvSpPr>
          <p:cNvPr id="4" name="Slide Number Placeholder 3"/>
          <p:cNvSpPr>
            <a:spLocks noGrp="1"/>
          </p:cNvSpPr>
          <p:nvPr>
            <p:ph type="sldNum" sz="quarter" idx="10"/>
          </p:nvPr>
        </p:nvSpPr>
        <p:spPr/>
        <p:txBody>
          <a:bodyPr/>
          <a:lstStyle/>
          <a:p>
            <a:fld id="{C5A54EE9-3E30-4A23-8C42-311C6D01C6FB}"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Se </a:t>
            </a:r>
            <a:r>
              <a:rPr lang="en-US" dirty="0" err="1" smtClean="0"/>
              <a:t>graduo</a:t>
            </a:r>
            <a:r>
              <a:rPr lang="en-US" dirty="0" smtClean="0"/>
              <a:t> del Hampshire Country School, un boarding school </a:t>
            </a:r>
            <a:r>
              <a:rPr lang="en-US" dirty="0" err="1" smtClean="0"/>
              <a:t>para</a:t>
            </a:r>
            <a:r>
              <a:rPr lang="en-US" baseline="0" dirty="0" smtClean="0"/>
              <a:t> </a:t>
            </a:r>
            <a:r>
              <a:rPr lang="en-US" baseline="0" dirty="0" err="1" smtClean="0"/>
              <a:t>niños</a:t>
            </a:r>
            <a:r>
              <a:rPr lang="en-US" baseline="0" dirty="0" smtClean="0"/>
              <a:t> </a:t>
            </a:r>
            <a:r>
              <a:rPr lang="en-US" baseline="0" dirty="0" err="1" smtClean="0"/>
              <a:t>dotados</a:t>
            </a:r>
            <a:r>
              <a:rPr lang="en-US" baseline="0" dirty="0" smtClean="0"/>
              <a:t> e</a:t>
            </a:r>
            <a:r>
              <a:rPr lang="en-US" dirty="0" smtClean="0"/>
              <a:t>n Rindge, New Hampshire en 1966.</a:t>
            </a:r>
          </a:p>
          <a:p>
            <a:r>
              <a:rPr lang="en-US" dirty="0" smtClean="0"/>
              <a:t>Bachelor´s degree en </a:t>
            </a:r>
            <a:r>
              <a:rPr lang="en-US" dirty="0" err="1" smtClean="0"/>
              <a:t>Psicología</a:t>
            </a:r>
            <a:r>
              <a:rPr lang="en-US" dirty="0" smtClean="0"/>
              <a:t> de Franklin Pierce College en 1970</a:t>
            </a:r>
          </a:p>
          <a:p>
            <a:r>
              <a:rPr lang="en-US" dirty="0" smtClean="0"/>
              <a:t>Master's degree en </a:t>
            </a:r>
            <a:r>
              <a:rPr lang="en-US" dirty="0" err="1" smtClean="0"/>
              <a:t>Ciencia</a:t>
            </a:r>
            <a:r>
              <a:rPr lang="en-US" baseline="0" dirty="0" smtClean="0"/>
              <a:t> de </a:t>
            </a:r>
            <a:r>
              <a:rPr lang="en-US" baseline="0" dirty="0" err="1" smtClean="0"/>
              <a:t>Animales</a:t>
            </a:r>
            <a:r>
              <a:rPr lang="en-US" dirty="0" smtClean="0"/>
              <a:t> de Arizona State University in 1975</a:t>
            </a:r>
          </a:p>
          <a:p>
            <a:r>
              <a:rPr lang="en-US" dirty="0" smtClean="0"/>
              <a:t>Doctoral degree </a:t>
            </a:r>
            <a:r>
              <a:rPr lang="en-US" dirty="0" err="1" smtClean="0"/>
              <a:t>Ciencia</a:t>
            </a:r>
            <a:r>
              <a:rPr lang="en-US" dirty="0" smtClean="0"/>
              <a:t> de </a:t>
            </a:r>
            <a:r>
              <a:rPr lang="en-US" dirty="0" err="1" smtClean="0"/>
              <a:t>Animales</a:t>
            </a:r>
            <a:r>
              <a:rPr lang="en-US" dirty="0" smtClean="0"/>
              <a:t> from the University of Illinois at Urbana-Champaign in 1989.</a:t>
            </a:r>
          </a:p>
          <a:p>
            <a:r>
              <a:rPr lang="es-PA" dirty="0" smtClean="0"/>
              <a:t>Doctor</a:t>
            </a:r>
            <a:r>
              <a:rPr lang="es-PA" baseline="0" dirty="0" smtClean="0"/>
              <a:t> honorable en 4 otras universidades, incluyendo </a:t>
            </a:r>
            <a:r>
              <a:rPr lang="es-PA" baseline="0" dirty="0" err="1" smtClean="0"/>
              <a:t>Duke</a:t>
            </a:r>
            <a:r>
              <a:rPr lang="es-PA" baseline="0" dirty="0" smtClean="0"/>
              <a:t>.</a:t>
            </a:r>
          </a:p>
          <a:p>
            <a:endParaRPr lang="es-PA" baseline="0" dirty="0" smtClean="0"/>
          </a:p>
          <a:p>
            <a:r>
              <a:rPr lang="es-ES" dirty="0" smtClean="0"/>
              <a:t>Es una gran defensora del bienestar de los animales, sobre todo de los animales explotados por la industria ganadera. Ha reformado mataderos y ranchos a lo ancho y largo de los Estados Unidos en defensa de una vida y una muerte digna de los sujetos. </a:t>
            </a:r>
          </a:p>
          <a:p>
            <a:endParaRPr lang="es-ES" dirty="0" smtClean="0"/>
          </a:p>
          <a:p>
            <a:r>
              <a:rPr lang="es-ES" dirty="0" smtClean="0"/>
              <a:t>Debido a su condición de autismo, considera que el pensamiento de una persona con esta condición es una especie de apeadero entre el pensamiento animal y el humano. Esto la ha llevado a realizar experimentación y a profundizar no sólo en la etología sino también en la neuropsicología.</a:t>
            </a:r>
          </a:p>
          <a:p>
            <a:endParaRPr lang="es-ES" baseline="0" dirty="0" smtClean="0"/>
          </a:p>
          <a:p>
            <a:endParaRPr lang="es-ES" baseline="0" dirty="0" smtClean="0"/>
          </a:p>
          <a:p>
            <a:r>
              <a:rPr lang="es-ES" baseline="0" dirty="0" smtClean="0"/>
              <a:t>“Desde que me acuerde, siempre he odiado la </a:t>
            </a:r>
            <a:r>
              <a:rPr lang="es-ES" baseline="0" dirty="0" err="1" smtClean="0"/>
              <a:t>sensacion</a:t>
            </a:r>
            <a:r>
              <a:rPr lang="es-ES" baseline="0" dirty="0" smtClean="0"/>
              <a:t> de ser abrazada. Quería experimentar la buena sensación de ser abrazada, pero era demasiado </a:t>
            </a:r>
            <a:r>
              <a:rPr lang="es-ES" baseline="0" dirty="0" err="1" smtClean="0"/>
              <a:t>abrumante</a:t>
            </a:r>
            <a:r>
              <a:rPr lang="es-ES" baseline="0" dirty="0" smtClean="0"/>
              <a:t>. Era como una gran ola es estimulación que me rodeaba, y yo reaccionaba como un animal salvaje. Ser tocada activaba en mi sistema la operación de “aléjate”; movía mi </a:t>
            </a:r>
            <a:r>
              <a:rPr lang="es-ES" baseline="0" dirty="0" err="1" smtClean="0"/>
              <a:t>switch</a:t>
            </a:r>
            <a:r>
              <a:rPr lang="es-ES" baseline="0" dirty="0" smtClean="0"/>
              <a:t> eléctrico. Estaba abrumada y tenia que escapar, </a:t>
            </a:r>
            <a:r>
              <a:rPr lang="es-ES" baseline="0" dirty="0" err="1" smtClean="0"/>
              <a:t>comunmente</a:t>
            </a:r>
            <a:r>
              <a:rPr lang="es-ES" baseline="0" dirty="0" smtClean="0"/>
              <a:t> saltando y alejándome bruscamente.”</a:t>
            </a:r>
          </a:p>
          <a:p>
            <a:r>
              <a:rPr lang="es-ES" baseline="0" dirty="0" smtClean="0"/>
              <a:t>[…]</a:t>
            </a:r>
          </a:p>
          <a:p>
            <a:r>
              <a:rPr lang="es-ES" baseline="0" dirty="0" smtClean="0"/>
              <a:t>“Solía soñar </a:t>
            </a:r>
            <a:r>
              <a:rPr lang="es-ES" baseline="0" dirty="0" err="1" smtClean="0"/>
              <a:t>desíerta</a:t>
            </a:r>
            <a:r>
              <a:rPr lang="es-ES" baseline="0" dirty="0" smtClean="0"/>
              <a:t> por horas en la escuela </a:t>
            </a:r>
            <a:r>
              <a:rPr lang="es-ES" baseline="0" dirty="0" err="1" smtClean="0"/>
              <a:t>primeraia</a:t>
            </a:r>
            <a:r>
              <a:rPr lang="es-ES" baseline="0" dirty="0" smtClean="0"/>
              <a:t> sobre construir una máquina que aplicara presión a mi cuerpo”</a:t>
            </a:r>
          </a:p>
          <a:p>
            <a:endParaRPr lang="es-ES" dirty="0" smtClean="0"/>
          </a:p>
          <a:p>
            <a:endParaRPr lang="en-US" dirty="0"/>
          </a:p>
        </p:txBody>
      </p:sp>
      <p:sp>
        <p:nvSpPr>
          <p:cNvPr id="4" name="Slide Number Placeholder 3"/>
          <p:cNvSpPr>
            <a:spLocks noGrp="1"/>
          </p:cNvSpPr>
          <p:nvPr>
            <p:ph type="sldNum" sz="quarter" idx="10"/>
          </p:nvPr>
        </p:nvSpPr>
        <p:spPr/>
        <p:txBody>
          <a:bodyPr/>
          <a:lstStyle/>
          <a:p>
            <a:fld id="{C5A54EE9-3E30-4A23-8C42-311C6D01C6FB}"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PA" dirty="0" smtClean="0"/>
              <a:t>Ninguna</a:t>
            </a:r>
            <a:r>
              <a:rPr lang="es-PA" baseline="0" dirty="0" smtClean="0"/>
              <a:t> manera de procesar sensaciones es en sí buena o mala- simplemente LO ES. Personas con todo tipo de patrones de procesamiento sensorial están viviendo exitosamente Y fracasando. No estás destinado a fracasar si tienes un bajo nivel de registro ni garantizado éxito si eres una persona que busca sensaciones. Un buscador de sensaciones en un ambiente pobre de experiencias no será exitoso, mientras que una persona que evita sensaciones puede que crezca exitosamente en ese ambiente. LA IMPORTANCIA ES EL ENCAJE APROPIADO ENTRE LA PERSONA Y EL AMBIENTE. Es mucho más fácil y rápido cambiar el ambiente que cambiar a la persona. </a:t>
            </a:r>
          </a:p>
          <a:p>
            <a:endParaRPr lang="es-PA" dirty="0" smtClean="0"/>
          </a:p>
          <a:p>
            <a:r>
              <a:rPr lang="es-PA" dirty="0" smtClean="0"/>
              <a:t>Hay muchas personas que dicen</a:t>
            </a:r>
            <a:r>
              <a:rPr lang="es-PA" baseline="0" dirty="0" smtClean="0"/>
              <a:t> escuchar mejor cuando tienen sus lentes puestos. Los lentes en sí no afectan la audición; ellos dan soporte para el cargo en el sistema nervioso, prestando recursos de atención para poder escuchar mejor.  TU SISTEMA NERVIOSO NO ESTA DISPONIBLE PARA APRENDER CUANDO ESTA EN MODO DE “</a:t>
            </a:r>
            <a:r>
              <a:rPr lang="es-PA" baseline="0" dirty="0" err="1" smtClean="0"/>
              <a:t>FIGHT</a:t>
            </a:r>
            <a:r>
              <a:rPr lang="es-PA" baseline="0" dirty="0" smtClean="0"/>
              <a:t> </a:t>
            </a:r>
            <a:r>
              <a:rPr lang="es-PA" baseline="0" dirty="0" err="1" smtClean="0"/>
              <a:t>OR</a:t>
            </a:r>
            <a:r>
              <a:rPr lang="es-PA" baseline="0" dirty="0" smtClean="0"/>
              <a:t> FLIGHT”. </a:t>
            </a:r>
          </a:p>
          <a:p>
            <a:endParaRPr lang="es-PA" baseline="0" dirty="0" smtClean="0"/>
          </a:p>
          <a:p>
            <a:r>
              <a:rPr lang="es-PA" baseline="0" dirty="0" smtClean="0"/>
              <a:t>Tener conocimiento sobre como tu propio sistema nervioso procesa sensaciones te da un método para manejar tu vida diaria mejor. Saber  sobre tus necesidades y limitaciones con respecto a input sensorial te da la oportunidad de incrementar o disminuir diferentes tipos de </a:t>
            </a:r>
            <a:r>
              <a:rPr lang="es-PA" baseline="0" dirty="0" err="1" smtClean="0"/>
              <a:t>ínput</a:t>
            </a:r>
            <a:r>
              <a:rPr lang="es-PA" baseline="0" dirty="0" smtClean="0"/>
              <a:t> para apoyar tus </a:t>
            </a:r>
            <a:r>
              <a:rPr lang="es-PA" baseline="0" dirty="0" err="1" smtClean="0"/>
              <a:t>necesidaes</a:t>
            </a:r>
            <a:r>
              <a:rPr lang="es-PA" baseline="0" dirty="0" smtClean="0"/>
              <a:t> y así lograr resultados más exitosos. </a:t>
            </a:r>
          </a:p>
          <a:p>
            <a:endParaRPr lang="en-US" dirty="0"/>
          </a:p>
        </p:txBody>
      </p:sp>
      <p:sp>
        <p:nvSpPr>
          <p:cNvPr id="4" name="Slide Number Placeholder 3"/>
          <p:cNvSpPr>
            <a:spLocks noGrp="1"/>
          </p:cNvSpPr>
          <p:nvPr>
            <p:ph type="sldNum" sz="quarter" idx="10"/>
          </p:nvPr>
        </p:nvSpPr>
        <p:spPr/>
        <p:txBody>
          <a:bodyPr/>
          <a:lstStyle/>
          <a:p>
            <a:fld id="{C5A54EE9-3E30-4A23-8C42-311C6D01C6FB}"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PA" dirty="0" smtClean="0"/>
              <a:t>De que se trata?</a:t>
            </a:r>
          </a:p>
          <a:p>
            <a:r>
              <a:rPr lang="es-PA" dirty="0" smtClean="0"/>
              <a:t>Quien las ofrece?</a:t>
            </a:r>
          </a:p>
          <a:p>
            <a:r>
              <a:rPr lang="es-PA" smtClean="0"/>
              <a:t>Cómo</a:t>
            </a:r>
            <a:r>
              <a:rPr lang="es-PA" baseline="0" smtClean="0"/>
              <a:t> debería </a:t>
            </a:r>
            <a:r>
              <a:rPr lang="es-PA" baseline="0" dirty="0" smtClean="0"/>
              <a:t>implementarse? NUNCA solo y únicamente esto. </a:t>
            </a:r>
            <a:endParaRPr lang="es-PA" dirty="0" smtClean="0"/>
          </a:p>
        </p:txBody>
      </p:sp>
      <p:sp>
        <p:nvSpPr>
          <p:cNvPr id="4" name="Slide Number Placeholder 3"/>
          <p:cNvSpPr>
            <a:spLocks noGrp="1"/>
          </p:cNvSpPr>
          <p:nvPr>
            <p:ph type="sldNum" sz="quarter" idx="10"/>
          </p:nvPr>
        </p:nvSpPr>
        <p:spPr/>
        <p:txBody>
          <a:bodyPr/>
          <a:lstStyle/>
          <a:p>
            <a:fld id="{C5A54EE9-3E30-4A23-8C42-311C6D01C6FB}"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ES" dirty="0" smtClean="0"/>
              <a:t>Mi meta hoy es tratar de aclarar algunas de esas dudas, y ofrecer referencias si desean aprender más sobre este tema.</a:t>
            </a:r>
          </a:p>
          <a:p>
            <a:endParaRPr lang="es-PA" dirty="0" smtClean="0"/>
          </a:p>
          <a:p>
            <a:r>
              <a:rPr lang="es-PA" dirty="0" smtClean="0"/>
              <a:t>Primero hablaré de la emergencia de dificultades en el procesamiento</a:t>
            </a:r>
            <a:r>
              <a:rPr lang="es-PA" baseline="0" dirty="0" smtClean="0"/>
              <a:t> sensorial como un síntoma en personas en el espectro autista y la prevalencia estimada hoy en día.</a:t>
            </a:r>
          </a:p>
          <a:p>
            <a:r>
              <a:rPr lang="es-PA" baseline="0" dirty="0" smtClean="0"/>
              <a:t>Luego hablaré de que es la integración Sensorial en general</a:t>
            </a:r>
          </a:p>
          <a:p>
            <a:r>
              <a:rPr lang="es-PA" baseline="0" dirty="0" smtClean="0"/>
              <a:t>Y por último hablare sobre las terapias de intervención sensorial para personas en el espectro </a:t>
            </a:r>
            <a:r>
              <a:rPr lang="es-PA" baseline="0" dirty="0" err="1" smtClean="0"/>
              <a:t>austita</a:t>
            </a:r>
            <a:r>
              <a:rPr lang="es-PA" baseline="0" dirty="0" smtClean="0"/>
              <a:t>. Incluyendo resultados de investigaciones que tratan de probar su eficacia. </a:t>
            </a:r>
            <a:endParaRPr lang="en-US" dirty="0"/>
          </a:p>
        </p:txBody>
      </p:sp>
      <p:sp>
        <p:nvSpPr>
          <p:cNvPr id="4" name="Slide Number Placeholder 3"/>
          <p:cNvSpPr>
            <a:spLocks noGrp="1"/>
          </p:cNvSpPr>
          <p:nvPr>
            <p:ph type="sldNum" sz="quarter" idx="10"/>
          </p:nvPr>
        </p:nvSpPr>
        <p:spPr/>
        <p:txBody>
          <a:bodyPr/>
          <a:lstStyle/>
          <a:p>
            <a:fld id="{C5A54EE9-3E30-4A23-8C42-311C6D01C6FB}"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5A54EE9-3E30-4A23-8C42-311C6D01C6FB}" type="slidenum">
              <a:rPr lang="en-US" smtClean="0"/>
              <a:pPr/>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PA" dirty="0" smtClean="0"/>
              <a:t>Este</a:t>
            </a:r>
            <a:r>
              <a:rPr lang="es-PA" baseline="0" dirty="0" smtClean="0"/>
              <a:t> es el espectro Autista de acuerdo al </a:t>
            </a:r>
            <a:r>
              <a:rPr lang="es-PA" baseline="0" dirty="0" err="1" smtClean="0"/>
              <a:t>DSM</a:t>
            </a:r>
            <a:r>
              <a:rPr lang="es-PA" baseline="0" dirty="0" smtClean="0"/>
              <a:t>-IV, la última publicación oficial de este tipo.</a:t>
            </a:r>
          </a:p>
        </p:txBody>
      </p:sp>
      <p:sp>
        <p:nvSpPr>
          <p:cNvPr id="4" name="Slide Number Placeholder 3"/>
          <p:cNvSpPr>
            <a:spLocks noGrp="1"/>
          </p:cNvSpPr>
          <p:nvPr>
            <p:ph type="sldNum" sz="quarter" idx="10"/>
          </p:nvPr>
        </p:nvSpPr>
        <p:spPr/>
        <p:txBody>
          <a:bodyPr/>
          <a:lstStyle/>
          <a:p>
            <a:fld id="{C5A54EE9-3E30-4A23-8C42-311C6D01C6FB}"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228600" indent="-228600">
              <a:buNone/>
            </a:pPr>
            <a:r>
              <a:rPr lang="es-PA" dirty="0" smtClean="0"/>
              <a:t>Esta</a:t>
            </a:r>
            <a:r>
              <a:rPr lang="es-PA" baseline="0" dirty="0" smtClean="0"/>
              <a:t> definición es poco específica y vaga. </a:t>
            </a:r>
            <a:endParaRPr lang="es-PA" dirty="0" smtClean="0"/>
          </a:p>
          <a:p>
            <a:pPr marL="228600" indent="-228600">
              <a:buNone/>
            </a:pPr>
            <a:r>
              <a:rPr lang="es-PA" dirty="0" smtClean="0"/>
              <a:t>Históricamente, se ha </a:t>
            </a:r>
            <a:r>
              <a:rPr lang="es-PA" dirty="0" err="1" smtClean="0"/>
              <a:t>desenfatizado</a:t>
            </a:r>
            <a:r>
              <a:rPr lang="es-PA" dirty="0" smtClean="0"/>
              <a:t> las dificultades</a:t>
            </a:r>
            <a:r>
              <a:rPr lang="es-PA" baseline="0" dirty="0" smtClean="0"/>
              <a:t> en el funcionamiento motor y procesamiento sensorial en las evaluaciones y tratamiento de las personas con autismo. </a:t>
            </a:r>
          </a:p>
          <a:p>
            <a:pPr marL="228600" indent="-228600">
              <a:buNone/>
            </a:pPr>
            <a:r>
              <a:rPr lang="es-PA" baseline="0" dirty="0" smtClean="0"/>
              <a:t>Últimamente, se ha puesto mayor énfasis en estas áreas por varias razones:</a:t>
            </a:r>
          </a:p>
          <a:p>
            <a:pPr marL="228600" indent="-228600">
              <a:buNone/>
            </a:pPr>
            <a:r>
              <a:rPr lang="es-PA" baseline="0" dirty="0" smtClean="0"/>
              <a:t>	-Recientes avances en la manera en que entendemos la neuropsicología del autismo</a:t>
            </a:r>
          </a:p>
          <a:p>
            <a:pPr marL="228600" indent="-228600">
              <a:buNone/>
            </a:pPr>
            <a:r>
              <a:rPr lang="es-PA" dirty="0" smtClean="0"/>
              <a:t>	-Relatos personales de personas con Autismo, como Temple</a:t>
            </a:r>
            <a:r>
              <a:rPr lang="es-PA" baseline="0" dirty="0" smtClean="0"/>
              <a:t> </a:t>
            </a:r>
            <a:r>
              <a:rPr lang="es-PA" baseline="0" dirty="0" err="1" smtClean="0"/>
              <a:t>Grandin</a:t>
            </a:r>
            <a:r>
              <a:rPr lang="es-PA" baseline="0" dirty="0" smtClean="0"/>
              <a:t>, quienes hacen mucho énfasis en las dificultades que sus diferencias sensoriales causaban en su vida diaria. </a:t>
            </a:r>
            <a:endParaRPr lang="es-PA" dirty="0" smtClean="0"/>
          </a:p>
          <a:p>
            <a:pPr marL="228600" indent="-228600">
              <a:buAutoNum type="arabicPeriod"/>
            </a:pPr>
            <a:endParaRPr lang="es-PA" dirty="0" smtClean="0"/>
          </a:p>
          <a:p>
            <a:pPr marL="228600" indent="-228600">
              <a:buAutoNum type="arabicPeriod"/>
            </a:pPr>
            <a:r>
              <a:rPr lang="es-PA" dirty="0" smtClean="0"/>
              <a:t>SOCIAL: </a:t>
            </a:r>
            <a:r>
              <a:rPr lang="es-ES" sz="1200" kern="1200" baseline="0" dirty="0" smtClean="0">
                <a:solidFill>
                  <a:schemeClr val="tx1"/>
                </a:solidFill>
                <a:latin typeface="+mn-lt"/>
                <a:ea typeface="+mn-ea"/>
                <a:cs typeface="+mn-cs"/>
              </a:rPr>
              <a:t>alteración cualitativa de la interacción social</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Incluye</a:t>
            </a:r>
            <a:r>
              <a:rPr lang="en-US" sz="1200" kern="1200" baseline="0" dirty="0" smtClean="0">
                <a:solidFill>
                  <a:schemeClr val="tx1"/>
                </a:solidFill>
                <a:latin typeface="+mn-lt"/>
                <a:ea typeface="+mn-ea"/>
                <a:cs typeface="+mn-cs"/>
              </a:rPr>
              <a:t>, </a:t>
            </a:r>
          </a:p>
          <a:p>
            <a:r>
              <a:rPr lang="es-ES" sz="1200" kern="1200" baseline="0" dirty="0" smtClean="0">
                <a:solidFill>
                  <a:schemeClr val="tx1"/>
                </a:solidFill>
                <a:latin typeface="+mn-lt"/>
                <a:ea typeface="+mn-ea"/>
                <a:cs typeface="+mn-cs"/>
              </a:rPr>
              <a:t>	(a) contacto visual, expresiones faciales, posturas corporales y gestos reguladores de la interacción social.</a:t>
            </a:r>
          </a:p>
          <a:p>
            <a:r>
              <a:rPr lang="es-ES" sz="1200" kern="1200" baseline="0" dirty="0" smtClean="0">
                <a:solidFill>
                  <a:schemeClr val="tx1"/>
                </a:solidFill>
                <a:latin typeface="+mn-lt"/>
                <a:ea typeface="+mn-ea"/>
                <a:cs typeface="+mn-cs"/>
              </a:rPr>
              <a:t>	(b) incapacidad para desarrollar relaciones con compañeros adecuadas al nivel de desarrollo.</a:t>
            </a:r>
          </a:p>
          <a:p>
            <a:r>
              <a:rPr lang="es-ES" sz="1200" kern="1200" baseline="0" dirty="0" smtClean="0">
                <a:solidFill>
                  <a:schemeClr val="tx1"/>
                </a:solidFill>
                <a:latin typeface="+mn-lt"/>
                <a:ea typeface="+mn-ea"/>
                <a:cs typeface="+mn-cs"/>
              </a:rPr>
              <a:t>	(c) ausencia de la tendencia espontánea para compartir con otras personas disfrutes, intereses y</a:t>
            </a:r>
          </a:p>
          <a:p>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Objetivos</a:t>
            </a:r>
            <a:r>
              <a:rPr lang="en-US" sz="1200" kern="1200" baseline="0" dirty="0" smtClean="0">
                <a:solidFill>
                  <a:schemeClr val="tx1"/>
                </a:solidFill>
                <a:latin typeface="+mn-lt"/>
                <a:ea typeface="+mn-ea"/>
                <a:cs typeface="+mn-cs"/>
              </a:rPr>
              <a:t> (p. </a:t>
            </a:r>
            <a:r>
              <a:rPr lang="en-US" sz="1200" kern="1200" baseline="0" dirty="0" err="1" smtClean="0">
                <a:solidFill>
                  <a:schemeClr val="tx1"/>
                </a:solidFill>
                <a:latin typeface="+mn-lt"/>
                <a:ea typeface="+mn-ea"/>
                <a:cs typeface="+mn-cs"/>
              </a:rPr>
              <a:t>ej</a:t>
            </a:r>
            <a:r>
              <a:rPr lang="en-US" sz="1200" kern="1200" baseline="0" dirty="0" smtClean="0">
                <a:solidFill>
                  <a:schemeClr val="tx1"/>
                </a:solidFill>
                <a:latin typeface="+mn-lt"/>
                <a:ea typeface="+mn-ea"/>
                <a:cs typeface="+mn-cs"/>
              </a:rPr>
              <a:t>., no </a:t>
            </a:r>
            <a:r>
              <a:rPr lang="en-US" sz="1200" kern="1200" baseline="0" dirty="0" err="1" smtClean="0">
                <a:solidFill>
                  <a:schemeClr val="tx1"/>
                </a:solidFill>
                <a:latin typeface="+mn-lt"/>
                <a:ea typeface="+mn-ea"/>
                <a:cs typeface="+mn-cs"/>
              </a:rPr>
              <a:t>mostrar</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traer</a:t>
            </a:r>
            <a:r>
              <a:rPr lang="en-US" sz="1200" kern="1200" baseline="0" dirty="0" smtClean="0">
                <a:solidFill>
                  <a:schemeClr val="tx1"/>
                </a:solidFill>
                <a:latin typeface="+mn-lt"/>
                <a:ea typeface="+mn-ea"/>
                <a:cs typeface="+mn-cs"/>
              </a:rPr>
              <a:t> o </a:t>
            </a:r>
            <a:r>
              <a:rPr lang="en-US" sz="1200" kern="1200" baseline="0" dirty="0" err="1" smtClean="0">
                <a:solidFill>
                  <a:schemeClr val="tx1"/>
                </a:solidFill>
                <a:latin typeface="+mn-lt"/>
                <a:ea typeface="+mn-ea"/>
                <a:cs typeface="+mn-cs"/>
              </a:rPr>
              <a:t>señalar</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objetos</a:t>
            </a:r>
            <a:r>
              <a:rPr lang="en-US" sz="1200" kern="1200" baseline="0" dirty="0" smtClean="0">
                <a:solidFill>
                  <a:schemeClr val="tx1"/>
                </a:solidFill>
                <a:latin typeface="+mn-lt"/>
                <a:ea typeface="+mn-ea"/>
                <a:cs typeface="+mn-cs"/>
              </a:rPr>
              <a:t> de </a:t>
            </a:r>
            <a:r>
              <a:rPr lang="en-US" sz="1200" kern="1200" baseline="0" dirty="0" err="1" smtClean="0">
                <a:solidFill>
                  <a:schemeClr val="tx1"/>
                </a:solidFill>
                <a:latin typeface="+mn-lt"/>
                <a:ea typeface="+mn-ea"/>
                <a:cs typeface="+mn-cs"/>
              </a:rPr>
              <a:t>interés</a:t>
            </a:r>
            <a:r>
              <a:rPr lang="en-US" sz="1200" kern="1200" baseline="0" dirty="0" smtClean="0">
                <a:solidFill>
                  <a:schemeClr val="tx1"/>
                </a:solidFill>
                <a:latin typeface="+mn-lt"/>
                <a:ea typeface="+mn-ea"/>
                <a:cs typeface="+mn-cs"/>
              </a:rPr>
              <a:t>). </a:t>
            </a:r>
          </a:p>
          <a:p>
            <a:r>
              <a:rPr lang="en-US" sz="1200" kern="1200" baseline="0" dirty="0" smtClean="0">
                <a:solidFill>
                  <a:schemeClr val="tx1"/>
                </a:solidFill>
                <a:latin typeface="+mn-lt"/>
                <a:ea typeface="+mn-ea"/>
                <a:cs typeface="+mn-cs"/>
              </a:rPr>
              <a:t>	(d) </a:t>
            </a:r>
            <a:r>
              <a:rPr lang="en-US" sz="1200" kern="1200" baseline="0" dirty="0" err="1" smtClean="0">
                <a:solidFill>
                  <a:schemeClr val="tx1"/>
                </a:solidFill>
                <a:latin typeface="+mn-lt"/>
                <a:ea typeface="+mn-ea"/>
                <a:cs typeface="+mn-cs"/>
              </a:rPr>
              <a:t>falta</a:t>
            </a:r>
            <a:r>
              <a:rPr lang="en-US" sz="1200" kern="1200" baseline="0" dirty="0" smtClean="0">
                <a:solidFill>
                  <a:schemeClr val="tx1"/>
                </a:solidFill>
                <a:latin typeface="+mn-lt"/>
                <a:ea typeface="+mn-ea"/>
                <a:cs typeface="+mn-cs"/>
              </a:rPr>
              <a:t> de </a:t>
            </a:r>
            <a:r>
              <a:rPr lang="en-US" sz="1200" kern="1200" baseline="0" dirty="0" err="1" smtClean="0">
                <a:solidFill>
                  <a:schemeClr val="tx1"/>
                </a:solidFill>
                <a:latin typeface="+mn-lt"/>
                <a:ea typeface="+mn-ea"/>
                <a:cs typeface="+mn-cs"/>
              </a:rPr>
              <a:t>reciprocidad</a:t>
            </a:r>
            <a:r>
              <a:rPr lang="en-US" sz="1200" kern="1200" baseline="0" dirty="0" smtClean="0">
                <a:solidFill>
                  <a:schemeClr val="tx1"/>
                </a:solidFill>
                <a:latin typeface="+mn-lt"/>
                <a:ea typeface="+mn-ea"/>
                <a:cs typeface="+mn-cs"/>
              </a:rPr>
              <a:t> social o </a:t>
            </a:r>
            <a:r>
              <a:rPr lang="en-US" sz="1200" kern="1200" baseline="0" dirty="0" err="1" smtClean="0">
                <a:solidFill>
                  <a:schemeClr val="tx1"/>
                </a:solidFill>
                <a:latin typeface="+mn-lt"/>
                <a:ea typeface="+mn-ea"/>
                <a:cs typeface="+mn-cs"/>
              </a:rPr>
              <a:t>emocional</a:t>
            </a:r>
            <a:r>
              <a:rPr lang="en-US" sz="1200" kern="1200" baseline="0" dirty="0" smtClean="0">
                <a:solidFill>
                  <a:schemeClr val="tx1"/>
                </a:solidFill>
                <a:latin typeface="+mn-lt"/>
                <a:ea typeface="+mn-ea"/>
                <a:cs typeface="+mn-cs"/>
              </a:rPr>
              <a:t>.</a:t>
            </a:r>
          </a:p>
          <a:p>
            <a:r>
              <a:rPr lang="es-ES" sz="1200" kern="1200" baseline="0" dirty="0" smtClean="0">
                <a:solidFill>
                  <a:schemeClr val="tx1"/>
                </a:solidFill>
                <a:latin typeface="+mn-lt"/>
                <a:ea typeface="+mn-ea"/>
                <a:cs typeface="+mn-cs"/>
              </a:rPr>
              <a:t>2. COMUNICACIÓN:</a:t>
            </a:r>
          </a:p>
          <a:p>
            <a:r>
              <a:rPr lang="es-ES" sz="1200" kern="1200" baseline="0" dirty="0" smtClean="0">
                <a:solidFill>
                  <a:schemeClr val="tx1"/>
                </a:solidFill>
                <a:latin typeface="+mn-lt"/>
                <a:ea typeface="+mn-ea"/>
                <a:cs typeface="+mn-cs"/>
              </a:rPr>
              <a:t>	(a) retraso o ausencia total del desarrollo del lenguaje oral (no acompañado de intentos para compensarlo mediante modos alternativos de 	comunicación, tales como gestos o mímica).</a:t>
            </a:r>
          </a:p>
          <a:p>
            <a:r>
              <a:rPr lang="es-ES" sz="1200" kern="1200" baseline="0" dirty="0" smtClean="0">
                <a:solidFill>
                  <a:schemeClr val="tx1"/>
                </a:solidFill>
                <a:latin typeface="+mn-lt"/>
                <a:ea typeface="+mn-ea"/>
                <a:cs typeface="+mn-cs"/>
              </a:rPr>
              <a:t>	(b) en sujetos con un habla adecuada, alteración importante de la capacidad para iniciar o mantener </a:t>
            </a:r>
            <a:r>
              <a:rPr lang="en-US" sz="1200" kern="1200" baseline="0" dirty="0" err="1" smtClean="0">
                <a:solidFill>
                  <a:schemeClr val="tx1"/>
                </a:solidFill>
                <a:latin typeface="+mn-lt"/>
                <a:ea typeface="+mn-ea"/>
                <a:cs typeface="+mn-cs"/>
              </a:rPr>
              <a:t>una</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conversación</a:t>
            </a:r>
            <a:r>
              <a:rPr lang="en-US" sz="1200" kern="1200" baseline="0" dirty="0" smtClean="0">
                <a:solidFill>
                  <a:schemeClr val="tx1"/>
                </a:solidFill>
                <a:latin typeface="+mn-lt"/>
                <a:ea typeface="+mn-ea"/>
                <a:cs typeface="+mn-cs"/>
              </a:rPr>
              <a:t> con </a:t>
            </a:r>
            <a:r>
              <a:rPr lang="en-US" sz="1200" kern="1200" baseline="0" dirty="0" err="1" smtClean="0">
                <a:solidFill>
                  <a:schemeClr val="tx1"/>
                </a:solidFill>
                <a:latin typeface="+mn-lt"/>
                <a:ea typeface="+mn-ea"/>
                <a:cs typeface="+mn-cs"/>
              </a:rPr>
              <a:t>otros</a:t>
            </a:r>
            <a:r>
              <a:rPr lang="en-US" sz="1200" kern="1200" baseline="0" dirty="0" smtClean="0">
                <a:solidFill>
                  <a:schemeClr val="tx1"/>
                </a:solidFill>
                <a:latin typeface="+mn-lt"/>
                <a:ea typeface="+mn-ea"/>
                <a:cs typeface="+mn-cs"/>
              </a:rPr>
              <a:t>.</a:t>
            </a:r>
          </a:p>
          <a:p>
            <a:r>
              <a:rPr lang="es-ES" sz="1200" kern="1200" baseline="0" dirty="0" smtClean="0">
                <a:solidFill>
                  <a:schemeClr val="tx1"/>
                </a:solidFill>
                <a:latin typeface="+mn-lt"/>
                <a:ea typeface="+mn-ea"/>
                <a:cs typeface="+mn-cs"/>
              </a:rPr>
              <a:t>	(c) utilización estereotipada y repetitiva del lenguaje o lenguaje idiosincrásico.</a:t>
            </a:r>
          </a:p>
          <a:p>
            <a:r>
              <a:rPr lang="es-ES" sz="1200" kern="1200" baseline="0" dirty="0" smtClean="0">
                <a:solidFill>
                  <a:schemeClr val="tx1"/>
                </a:solidFill>
                <a:latin typeface="+mn-lt"/>
                <a:ea typeface="+mn-ea"/>
                <a:cs typeface="+mn-cs"/>
              </a:rPr>
              <a:t>	(d) ausencia de juego realista espontáneo, variado, o de juego imitativo social propio del nivel de </a:t>
            </a:r>
            <a:r>
              <a:rPr lang="en-US" sz="1200" kern="1200" baseline="0" dirty="0" err="1" smtClean="0">
                <a:solidFill>
                  <a:schemeClr val="tx1"/>
                </a:solidFill>
                <a:latin typeface="+mn-lt"/>
                <a:ea typeface="+mn-ea"/>
                <a:cs typeface="+mn-cs"/>
              </a:rPr>
              <a:t>desarrollo</a:t>
            </a:r>
            <a:r>
              <a:rPr lang="en-US" sz="1200" kern="1200" baseline="0" dirty="0" smtClean="0">
                <a:solidFill>
                  <a:schemeClr val="tx1"/>
                </a:solidFill>
                <a:latin typeface="+mn-lt"/>
                <a:ea typeface="+mn-ea"/>
                <a:cs typeface="+mn-cs"/>
              </a:rPr>
              <a:t>.</a:t>
            </a:r>
          </a:p>
          <a:p>
            <a:r>
              <a:rPr lang="en-US" sz="1200" kern="1200" baseline="0" dirty="0" smtClean="0">
                <a:solidFill>
                  <a:schemeClr val="tx1"/>
                </a:solidFill>
                <a:latin typeface="+mn-lt"/>
                <a:ea typeface="+mn-ea"/>
                <a:cs typeface="+mn-cs"/>
              </a:rPr>
              <a:t>3. </a:t>
            </a:r>
            <a:r>
              <a:rPr lang="en-US" sz="1200" kern="1200" baseline="0" dirty="0" err="1" smtClean="0">
                <a:solidFill>
                  <a:schemeClr val="tx1"/>
                </a:solidFill>
                <a:latin typeface="+mn-lt"/>
                <a:ea typeface="+mn-ea"/>
                <a:cs typeface="+mn-cs"/>
              </a:rPr>
              <a:t>COMPORTAMIENTO</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EXTRAÑO</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RESTRINGIDO</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REPETITIVO</a:t>
            </a:r>
            <a:r>
              <a:rPr lang="en-US" sz="1200" kern="1200" baseline="0" dirty="0" smtClean="0">
                <a:solidFill>
                  <a:schemeClr val="tx1"/>
                </a:solidFill>
                <a:latin typeface="+mn-lt"/>
                <a:ea typeface="+mn-ea"/>
                <a:cs typeface="+mn-cs"/>
              </a:rPr>
              <a:t> Y </a:t>
            </a:r>
            <a:r>
              <a:rPr lang="en-US" sz="1200" kern="1200" baseline="0" dirty="0" err="1" smtClean="0">
                <a:solidFill>
                  <a:schemeClr val="tx1"/>
                </a:solidFill>
                <a:latin typeface="+mn-lt"/>
                <a:ea typeface="+mn-ea"/>
                <a:cs typeface="+mn-cs"/>
              </a:rPr>
              <a:t>ESTERIOTIPADO</a:t>
            </a:r>
            <a:r>
              <a:rPr lang="en-US" sz="1200" kern="1200" baseline="0" dirty="0" smtClean="0">
                <a:solidFill>
                  <a:schemeClr val="tx1"/>
                </a:solidFill>
                <a:latin typeface="+mn-lt"/>
                <a:ea typeface="+mn-ea"/>
                <a:cs typeface="+mn-cs"/>
              </a:rPr>
              <a:t>)</a:t>
            </a:r>
          </a:p>
          <a:p>
            <a:r>
              <a:rPr lang="es-ES" sz="1200" kern="1200" baseline="0" dirty="0" smtClean="0">
                <a:solidFill>
                  <a:schemeClr val="tx1"/>
                </a:solidFill>
                <a:latin typeface="+mn-lt"/>
                <a:ea typeface="+mn-ea"/>
                <a:cs typeface="+mn-cs"/>
              </a:rPr>
              <a:t>	(a) preocupación absorbente por uno o más patrones estereotipados y restrictivos de interés que resulta anormal, sea en su intensidad, sea 	en su objetivo</a:t>
            </a:r>
          </a:p>
          <a:p>
            <a:r>
              <a:rPr lang="es-ES" sz="1200" kern="1200" baseline="0" dirty="0" smtClean="0">
                <a:solidFill>
                  <a:schemeClr val="tx1"/>
                </a:solidFill>
                <a:latin typeface="+mn-lt"/>
                <a:ea typeface="+mn-ea"/>
                <a:cs typeface="+mn-cs"/>
              </a:rPr>
              <a:t>	(b) adhesión aparentemente inflexible a rutinas o rituales específicos, no funcionales</a:t>
            </a:r>
          </a:p>
          <a:p>
            <a:r>
              <a:rPr lang="es-ES" sz="1200" kern="1200" baseline="0" dirty="0" smtClean="0">
                <a:solidFill>
                  <a:schemeClr val="tx1"/>
                </a:solidFill>
                <a:latin typeface="+mn-lt"/>
                <a:ea typeface="+mn-ea"/>
                <a:cs typeface="+mn-cs"/>
              </a:rPr>
              <a:t>	</a:t>
            </a:r>
            <a:r>
              <a:rPr lang="es-ES" sz="1200" i="1" kern="1200" baseline="0" dirty="0" smtClean="0">
                <a:solidFill>
                  <a:schemeClr val="tx1"/>
                </a:solidFill>
                <a:latin typeface="+mn-lt"/>
                <a:ea typeface="+mn-ea"/>
                <a:cs typeface="+mn-cs"/>
              </a:rPr>
              <a:t>(c) manierismos motores estereotipados y repetitivos (p. ej., sacudir o girar las manos o dedos, o movimientos complejos de todo el cuerpo)</a:t>
            </a:r>
          </a:p>
          <a:p>
            <a:r>
              <a:rPr lang="es-ES" sz="1200" kern="1200" baseline="0" dirty="0" smtClean="0">
                <a:solidFill>
                  <a:schemeClr val="tx1"/>
                </a:solidFill>
                <a:latin typeface="+mn-lt"/>
                <a:ea typeface="+mn-ea"/>
                <a:cs typeface="+mn-cs"/>
              </a:rPr>
              <a:t>	(d) preocupación persistente por partes de objetos</a:t>
            </a:r>
          </a:p>
        </p:txBody>
      </p:sp>
      <p:sp>
        <p:nvSpPr>
          <p:cNvPr id="4" name="Slide Number Placeholder 3"/>
          <p:cNvSpPr>
            <a:spLocks noGrp="1"/>
          </p:cNvSpPr>
          <p:nvPr>
            <p:ph type="sldNum" sz="quarter" idx="10"/>
          </p:nvPr>
        </p:nvSpPr>
        <p:spPr/>
        <p:txBody>
          <a:bodyPr/>
          <a:lstStyle/>
          <a:p>
            <a:fld id="{C5A54EE9-3E30-4A23-8C42-311C6D01C6FB}"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PA" dirty="0" err="1" smtClean="0"/>
              <a:t>DSM</a:t>
            </a:r>
            <a:r>
              <a:rPr lang="es-PA" dirty="0" smtClean="0"/>
              <a:t>-V</a:t>
            </a:r>
            <a:r>
              <a:rPr lang="es-PA" baseline="0" dirty="0" smtClean="0"/>
              <a:t>– </a:t>
            </a:r>
            <a:r>
              <a:rPr lang="es-ES" baseline="0" dirty="0" smtClean="0"/>
              <a:t>MANUAL DIAGNÓSTICO Y ESTADÍSTICO DE LOS TRASTORNOS MENTALES</a:t>
            </a:r>
            <a:endParaRPr lang="es-PA" dirty="0" smtClean="0"/>
          </a:p>
          <a:p>
            <a:endParaRPr lang="es-PA" dirty="0" smtClean="0"/>
          </a:p>
          <a:p>
            <a:r>
              <a:rPr lang="es-PA" dirty="0" smtClean="0"/>
              <a:t>Trastornos del espectro Autista-</a:t>
            </a:r>
          </a:p>
          <a:p>
            <a:endParaRPr lang="es-PA" dirty="0" smtClean="0"/>
          </a:p>
          <a:p>
            <a:r>
              <a:rPr lang="es-PA" dirty="0" smtClean="0"/>
              <a:t>Se</a:t>
            </a:r>
            <a:r>
              <a:rPr lang="es-PA" baseline="0" dirty="0" smtClean="0"/>
              <a:t> propone que el Síndrome de </a:t>
            </a:r>
            <a:r>
              <a:rPr lang="es-PA" baseline="0" dirty="0" err="1" smtClean="0"/>
              <a:t>Rett’s</a:t>
            </a:r>
            <a:r>
              <a:rPr lang="es-PA" baseline="0" dirty="0" smtClean="0"/>
              <a:t> sea eliminado de esta categoría y del </a:t>
            </a:r>
            <a:r>
              <a:rPr lang="es-PA" baseline="0" dirty="0" err="1" smtClean="0"/>
              <a:t>DSM</a:t>
            </a:r>
            <a:r>
              <a:rPr lang="es-PA" baseline="0" dirty="0" smtClean="0"/>
              <a:t> en general porque no es considerada un trastorno mental si no una condición que puede causar, solo por un período breve en la infancia síntomas del espectro autista. </a:t>
            </a:r>
          </a:p>
          <a:p>
            <a:r>
              <a:rPr lang="es-PA" baseline="0" dirty="0" smtClean="0"/>
              <a:t>Por ejemplo, el síndrome de X frágil y supresión del gen 22q son Desórdenes médicos y/o genéticos que pueden ser asociados con síntomas de Autismo, pero el diagnóstico principal es la enfermedad, NO el autismo. </a:t>
            </a:r>
            <a:endParaRPr lang="en-US" dirty="0"/>
          </a:p>
        </p:txBody>
      </p:sp>
      <p:sp>
        <p:nvSpPr>
          <p:cNvPr id="4" name="Slide Number Placeholder 3"/>
          <p:cNvSpPr>
            <a:spLocks noGrp="1"/>
          </p:cNvSpPr>
          <p:nvPr>
            <p:ph type="sldNum" sz="quarter" idx="10"/>
          </p:nvPr>
        </p:nvSpPr>
        <p:spPr/>
        <p:txBody>
          <a:bodyPr/>
          <a:lstStyle/>
          <a:p>
            <a:fld id="{C5A54EE9-3E30-4A23-8C42-311C6D01C6FB}"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228600" indent="-228600">
              <a:buNone/>
            </a:pPr>
            <a:r>
              <a:rPr lang="es-PA" dirty="0" smtClean="0"/>
              <a:t>Todo en un rango de severidad.</a:t>
            </a:r>
          </a:p>
          <a:p>
            <a:pPr marL="228600" indent="-228600">
              <a:buAutoNum type="arabicPeriod"/>
            </a:pPr>
            <a:r>
              <a:rPr lang="es-PA" dirty="0" smtClean="0"/>
              <a:t>COMUNICACIÓN E INTERACCIÓN SOCIAL (algo en cada una de estas </a:t>
            </a:r>
            <a:r>
              <a:rPr lang="es-PA" dirty="0" err="1" smtClean="0"/>
              <a:t>subcategorias</a:t>
            </a:r>
            <a:r>
              <a:rPr lang="es-PA" dirty="0" smtClean="0"/>
              <a:t>): 	</a:t>
            </a:r>
          </a:p>
          <a:p>
            <a:pPr marL="685800" lvl="1" indent="-228600">
              <a:buAutoNum type="alphaUcPeriod"/>
            </a:pPr>
            <a:r>
              <a:rPr lang="es-PA" dirty="0" smtClean="0"/>
              <a:t>Déficit</a:t>
            </a:r>
            <a:r>
              <a:rPr lang="es-PA" baseline="0" dirty="0" smtClean="0"/>
              <a:t> de reciprocidad socio-emocional. Conversaciones “normales” tomando turnos, déficit en compartir intereses y emociones, hasta total carencia de iniciación de interacciones sociales. </a:t>
            </a:r>
          </a:p>
          <a:p>
            <a:pPr marL="685800" lvl="1" indent="-228600">
              <a:buAutoNum type="alphaUcPeriod"/>
            </a:pPr>
            <a:r>
              <a:rPr lang="es-PA" baseline="0" dirty="0" smtClean="0"/>
              <a:t>Déficit en comunicación no-verbales.  Contacto visual, pobre integración de la comunicación verbal y no verbal, lenguaje corporal, gestos, comprender lenguaje no verbal en otros, </a:t>
            </a:r>
            <a:r>
              <a:rPr lang="es-PA" baseline="0" dirty="0" err="1" smtClean="0"/>
              <a:t>etc</a:t>
            </a:r>
            <a:r>
              <a:rPr lang="es-PA" baseline="0" dirty="0" smtClean="0"/>
              <a:t>…</a:t>
            </a:r>
          </a:p>
          <a:p>
            <a:pPr marL="685800" lvl="1" indent="-228600">
              <a:buAutoNum type="alphaUcPeriod"/>
            </a:pPr>
            <a:r>
              <a:rPr lang="es-PA" dirty="0" smtClean="0"/>
              <a:t>Déficit en el desarrollo y mantenimiento</a:t>
            </a:r>
            <a:r>
              <a:rPr lang="es-PA" baseline="0" dirty="0" smtClean="0"/>
              <a:t> de relaciones de acuerdo a su edad (sin incluir las relaciones con los padres de familia u otro cuidador cercano). En un rango desde dificultades ajustándose a diferentes contextos sociales, dificultades con juego imaginativo y hacer amigos, hasta un aparente desinterés absoluto en personas. </a:t>
            </a:r>
          </a:p>
          <a:p>
            <a:pPr marL="228600" indent="-228600">
              <a:buAutoNum type="arabicPeriod"/>
            </a:pPr>
            <a:r>
              <a:rPr lang="es-PA" dirty="0" smtClean="0"/>
              <a:t>PATRONES</a:t>
            </a:r>
            <a:r>
              <a:rPr lang="es-PA" baseline="0" dirty="0" smtClean="0"/>
              <a:t> DE COMPORTAMIENTO, INTERESES Y ACTIVIDADES </a:t>
            </a:r>
            <a:r>
              <a:rPr lang="es-PA" u="sng" baseline="0" dirty="0" smtClean="0"/>
              <a:t>RESTRINGIDAS Y REPETITIVAS. 	(2 de las </a:t>
            </a:r>
            <a:r>
              <a:rPr lang="es-PA" u="sng" baseline="0" dirty="0" err="1" smtClean="0"/>
              <a:t>subcategorías</a:t>
            </a:r>
            <a:r>
              <a:rPr lang="es-PA" u="sng" baseline="0" dirty="0" smtClean="0"/>
              <a:t>)</a:t>
            </a:r>
          </a:p>
          <a:p>
            <a:pPr marL="685800" lvl="1" indent="-228600">
              <a:buAutoNum type="alphaUcPeriod"/>
            </a:pPr>
            <a:r>
              <a:rPr lang="es-PA" u="none" baseline="0" dirty="0" smtClean="0"/>
              <a:t>Movimientos motores, habla y uso de objetos </a:t>
            </a:r>
            <a:r>
              <a:rPr lang="es-PA" u="sng" baseline="0" dirty="0" smtClean="0"/>
              <a:t>estereotipados y/o repetitivos. </a:t>
            </a:r>
          </a:p>
          <a:p>
            <a:pPr marL="685800" lvl="1" indent="-228600">
              <a:buAutoNum type="alphaUcPeriod"/>
            </a:pPr>
            <a:r>
              <a:rPr lang="es-PA" u="none" baseline="0" dirty="0" smtClean="0"/>
              <a:t>Adherencia excesiva a rutinas, comportamientos verbales o no verbales </a:t>
            </a:r>
            <a:r>
              <a:rPr lang="es-PA" u="none" baseline="0" dirty="0" err="1" smtClean="0"/>
              <a:t>ritualizados</a:t>
            </a:r>
            <a:r>
              <a:rPr lang="es-PA" u="none" baseline="0" dirty="0" smtClean="0"/>
              <a:t>, o resistencia excesiva a los cambios. (incluye comida)</a:t>
            </a:r>
          </a:p>
          <a:p>
            <a:pPr marL="685800" lvl="1" indent="-228600">
              <a:buAutoNum type="alphaUcPeriod"/>
            </a:pPr>
            <a:r>
              <a:rPr lang="es-PA" u="none" baseline="0" dirty="0" smtClean="0"/>
              <a:t>Interesas altamente restringidos que son anormales en su intensidad o enfoque (objetos inusuales, colores, intereses como dinosaurios o trenes)</a:t>
            </a:r>
          </a:p>
          <a:p>
            <a:pPr marL="685800" lvl="1" indent="-228600">
              <a:buAutoNum type="alphaUcPeriod"/>
            </a:pPr>
            <a:r>
              <a:rPr lang="es-PA" u="none" baseline="0" dirty="0" err="1" smtClean="0"/>
              <a:t>Hyper</a:t>
            </a:r>
            <a:r>
              <a:rPr lang="es-PA" u="none" baseline="0" dirty="0" smtClean="0"/>
              <a:t> o </a:t>
            </a:r>
            <a:r>
              <a:rPr lang="es-PA" u="none" baseline="0" dirty="0" err="1" smtClean="0"/>
              <a:t>Hypo</a:t>
            </a:r>
            <a:r>
              <a:rPr lang="es-PA" u="none" baseline="0" dirty="0" smtClean="0"/>
              <a:t> Reactividad a input sensorial o </a:t>
            </a:r>
            <a:r>
              <a:rPr lang="es-PA" u="none" baseline="0" dirty="0" err="1" smtClean="0"/>
              <a:t>interes</a:t>
            </a:r>
            <a:r>
              <a:rPr lang="es-PA" u="none" baseline="0" dirty="0" smtClean="0"/>
              <a:t> inusual en aspectos sensoriales del ambiente.  (indiferencia al dolor/ temperaturas, reacción adversa a sonidos o texturas, oler o tocar cosas excesivamente, fascinación con las luces o objetos que giran, etc.. )</a:t>
            </a:r>
          </a:p>
          <a:p>
            <a:pPr marL="228600" indent="-228600">
              <a:buAutoNum type="alphaUcPeriod"/>
            </a:pPr>
            <a:r>
              <a:rPr lang="es-PA" u="none" baseline="0" dirty="0" smtClean="0"/>
              <a:t>SÍNTOMAS PRESENTES DESDE TEMPRANA EDAD (aunque no sean obvios hasta que las demandas sociales excedan las capacidades limitadas)</a:t>
            </a:r>
          </a:p>
          <a:p>
            <a:pPr marL="228600" indent="-228600">
              <a:buAutoNum type="arabicPeriod"/>
            </a:pPr>
            <a:r>
              <a:rPr lang="es-PA" u="none" baseline="0" dirty="0" smtClean="0"/>
              <a:t>SÍNTOMAS LIMITAN Y ALTERAN EL FUNCIONAMIENTO DEL DÍA A DÍA</a:t>
            </a:r>
            <a:endParaRPr lang="es-PA" u="none" dirty="0" smtClean="0"/>
          </a:p>
          <a:p>
            <a:pPr marL="685800" lvl="1" indent="-228600">
              <a:buNone/>
            </a:pPr>
            <a:endParaRPr lang="en-US" baseline="0" dirty="0" smtClean="0"/>
          </a:p>
        </p:txBody>
      </p:sp>
      <p:sp>
        <p:nvSpPr>
          <p:cNvPr id="4" name="Slide Number Placeholder 3"/>
          <p:cNvSpPr>
            <a:spLocks noGrp="1"/>
          </p:cNvSpPr>
          <p:nvPr>
            <p:ph type="sldNum" sz="quarter" idx="10"/>
          </p:nvPr>
        </p:nvSpPr>
        <p:spPr/>
        <p:txBody>
          <a:bodyPr/>
          <a:lstStyle/>
          <a:p>
            <a:fld id="{C5A54EE9-3E30-4A23-8C42-311C6D01C6FB}"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PA" b="1" dirty="0" smtClean="0"/>
              <a:t>No todos las</a:t>
            </a:r>
            <a:r>
              <a:rPr lang="es-PA" b="1" baseline="0" dirty="0" smtClean="0"/>
              <a:t> personas con problemas de Integración Sensorial tienen Autismo, pero casi todos las personas con Autismo tienen problemas de integración sensorial. </a:t>
            </a:r>
            <a:endParaRPr lang="en-US" b="1" dirty="0"/>
          </a:p>
        </p:txBody>
      </p:sp>
      <p:sp>
        <p:nvSpPr>
          <p:cNvPr id="4" name="Slide Number Placeholder 3"/>
          <p:cNvSpPr>
            <a:spLocks noGrp="1"/>
          </p:cNvSpPr>
          <p:nvPr>
            <p:ph type="sldNum" sz="quarter" idx="10"/>
          </p:nvPr>
        </p:nvSpPr>
        <p:spPr/>
        <p:txBody>
          <a:bodyPr/>
          <a:lstStyle/>
          <a:p>
            <a:fld id="{C5A54EE9-3E30-4A23-8C42-311C6D01C6FB}"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PA" dirty="0" smtClean="0"/>
              <a:t>Estos son los 5 sentidos en los que la</a:t>
            </a:r>
            <a:r>
              <a:rPr lang="es-PA" baseline="0" dirty="0" smtClean="0"/>
              <a:t> mayoría de las personas piensan al escuchar esa palabra. Estos son sentidos externos, que nos ayudan a recibir información del exterior de nuestros cuerpos. </a:t>
            </a:r>
            <a:endParaRPr lang="en-US" dirty="0"/>
          </a:p>
        </p:txBody>
      </p:sp>
      <p:sp>
        <p:nvSpPr>
          <p:cNvPr id="4" name="Slide Number Placeholder 3"/>
          <p:cNvSpPr>
            <a:spLocks noGrp="1"/>
          </p:cNvSpPr>
          <p:nvPr>
            <p:ph type="sldNum" sz="quarter" idx="10"/>
          </p:nvPr>
        </p:nvSpPr>
        <p:spPr/>
        <p:txBody>
          <a:bodyPr/>
          <a:lstStyle/>
          <a:p>
            <a:fld id="{C5A54EE9-3E30-4A23-8C42-311C6D01C6FB}"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PA" dirty="0" smtClean="0"/>
              <a:t>Los</a:t>
            </a:r>
            <a:r>
              <a:rPr lang="es-PA" baseline="0" dirty="0" smtClean="0"/>
              <a:t> sentidos nos permiten recibir información necesaria para vivir. Esta información necesaria viene de 2 lugares en general, fuera de nuestro cuerpo y dentro de nuestro cuerpo.</a:t>
            </a:r>
            <a:endParaRPr lang="en-US" dirty="0"/>
          </a:p>
        </p:txBody>
      </p:sp>
      <p:sp>
        <p:nvSpPr>
          <p:cNvPr id="4" name="Slide Number Placeholder 3"/>
          <p:cNvSpPr>
            <a:spLocks noGrp="1"/>
          </p:cNvSpPr>
          <p:nvPr>
            <p:ph type="sldNum" sz="quarter" idx="10"/>
          </p:nvPr>
        </p:nvSpPr>
        <p:spPr/>
        <p:txBody>
          <a:bodyPr/>
          <a:lstStyle/>
          <a:p>
            <a:fld id="{C5A54EE9-3E30-4A23-8C42-311C6D01C6FB}"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80" name="Picture 8" descr="PPP_SBUSC_TLE_Last_Piece"/>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074" name="Rectangle 2"/>
          <p:cNvSpPr>
            <a:spLocks noGrp="1" noChangeArrowheads="1"/>
          </p:cNvSpPr>
          <p:nvPr>
            <p:ph type="ctrTitle"/>
          </p:nvPr>
        </p:nvSpPr>
        <p:spPr>
          <a:xfrm>
            <a:off x="152400" y="5029200"/>
            <a:ext cx="8839200" cy="990600"/>
          </a:xfrm>
        </p:spPr>
        <p:txBody>
          <a:bodyPr/>
          <a:lstStyle>
            <a:lvl1pPr algn="ctr">
              <a:defRPr sz="3200">
                <a:solidFill>
                  <a:srgbClr val="FFFFFF"/>
                </a:solidFill>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152400" y="6019800"/>
            <a:ext cx="8839200" cy="533400"/>
          </a:xfrm>
        </p:spPr>
        <p:txBody>
          <a:bodyPr/>
          <a:lstStyle>
            <a:lvl1pPr marL="0" indent="0" algn="ctr">
              <a:buFontTx/>
              <a:buNone/>
              <a:defRPr sz="2400">
                <a:solidFill>
                  <a:srgbClr val="FFFFFF"/>
                </a:solidFill>
              </a:defRPr>
            </a:lvl1pPr>
          </a:lstStyle>
          <a:p>
            <a:r>
              <a:rPr lang="en-US" smtClean="0"/>
              <a:t>Click to edit Master subtitle style</a:t>
            </a:r>
            <a:endParaRPr lang="en-US"/>
          </a:p>
        </p:txBody>
      </p:sp>
      <p:sp>
        <p:nvSpPr>
          <p:cNvPr id="3076" name="Rectangle 4"/>
          <p:cNvSpPr>
            <a:spLocks noGrp="1" noChangeArrowheads="1"/>
          </p:cNvSpPr>
          <p:nvPr>
            <p:ph type="dt" sz="half" idx="2"/>
          </p:nvPr>
        </p:nvSpPr>
        <p:spPr/>
        <p:txBody>
          <a:bodyPr/>
          <a:lstStyle>
            <a:lvl1pPr>
              <a:defRPr>
                <a:solidFill>
                  <a:srgbClr val="FFFFFF"/>
                </a:solidFill>
              </a:defRPr>
            </a:lvl1pPr>
          </a:lstStyle>
          <a:p>
            <a:endParaRPr lang="en-US"/>
          </a:p>
        </p:txBody>
      </p:sp>
      <p:sp>
        <p:nvSpPr>
          <p:cNvPr id="3077" name="Rectangle 5"/>
          <p:cNvSpPr>
            <a:spLocks noGrp="1" noChangeArrowheads="1"/>
          </p:cNvSpPr>
          <p:nvPr>
            <p:ph type="ftr" sz="quarter" idx="3"/>
          </p:nvPr>
        </p:nvSpPr>
        <p:spPr/>
        <p:txBody>
          <a:bodyPr/>
          <a:lstStyle>
            <a:lvl1pPr>
              <a:defRPr>
                <a:solidFill>
                  <a:srgbClr val="FFFFFF"/>
                </a:solidFill>
              </a:defRPr>
            </a:lvl1pPr>
          </a:lstStyle>
          <a:p>
            <a:endParaRPr lang="en-US"/>
          </a:p>
        </p:txBody>
      </p:sp>
      <p:sp>
        <p:nvSpPr>
          <p:cNvPr id="3078" name="Rectangle 6"/>
          <p:cNvSpPr>
            <a:spLocks noGrp="1" noChangeArrowheads="1"/>
          </p:cNvSpPr>
          <p:nvPr>
            <p:ph type="sldNum" sz="quarter" idx="4"/>
          </p:nvPr>
        </p:nvSpPr>
        <p:spPr/>
        <p:txBody>
          <a:bodyPr/>
          <a:lstStyle>
            <a:lvl1pPr>
              <a:defRPr>
                <a:solidFill>
                  <a:srgbClr val="FFFFFF"/>
                </a:solidFill>
              </a:defRPr>
            </a:lvl1pPr>
          </a:lstStyle>
          <a:p>
            <a:fld id="{22A725E6-2D6F-422D-AA54-AFABCC818FDD}" type="slidenum">
              <a:rPr lang="en-US"/>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6BFA21D-D0B1-40A5-BA43-B2763339DE8A}" type="slidenum">
              <a:rPr lang="en-US"/>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152400"/>
            <a:ext cx="1809750" cy="6324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752600" y="152400"/>
            <a:ext cx="5276850" cy="6324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80988DA-311A-4E95-8AB0-8BAA0BD7C672}" type="slidenum">
              <a:rPr lang="en-US"/>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726994E-7A9A-4BB7-AB23-4DF4F9B4A6E9}" type="slidenum">
              <a:rPr lang="en-US"/>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7EF9D72-CC24-443A-8F1D-3290563725E3}" type="slidenum">
              <a:rPr lang="en-US"/>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905000" y="1676400"/>
            <a:ext cx="34671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24500" y="1676400"/>
            <a:ext cx="34671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ECECECA-9744-46E9-A7A7-61F1CBD8103A}" type="slidenum">
              <a:rPr lang="en-US"/>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083D440-EB59-4DD4-A5B8-7EDC1AEE976A}" type="slidenum">
              <a:rPr lang="en-US"/>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1A1B619-D3F5-43C3-BD17-BDBF34439D5A}" type="slidenum">
              <a:rPr lang="en-US"/>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F476956-E8B6-48E8-BC70-67DF93920C8B}" type="slidenum">
              <a:rPr lang="en-US"/>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C40DC2F-6C9F-4DB9-9C49-7B0366D237BD}" type="slidenum">
              <a:rPr lang="en-US"/>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B5C829D-EBEF-4990-8756-3DE18B653AF5}" type="slidenum">
              <a:rPr lang="en-US"/>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DDDDD"/>
        </a:solidFill>
        <a:effectLst/>
      </p:bgPr>
    </p:bg>
    <p:spTree>
      <p:nvGrpSpPr>
        <p:cNvPr id="1" name=""/>
        <p:cNvGrpSpPr/>
        <p:nvPr/>
      </p:nvGrpSpPr>
      <p:grpSpPr>
        <a:xfrm>
          <a:off x="0" y="0"/>
          <a:ext cx="0" cy="0"/>
          <a:chOff x="0" y="0"/>
          <a:chExt cx="0" cy="0"/>
        </a:xfrm>
      </p:grpSpPr>
      <p:pic>
        <p:nvPicPr>
          <p:cNvPr id="1040" name="Picture 16" descr="PPP_SBUSC_TXT_Last_Piece"/>
          <p:cNvPicPr>
            <a:picLocks noChangeAspect="1" noChangeArrowheads="1"/>
          </p:cNvPicPr>
          <p:nvPr/>
        </p:nvPicPr>
        <p:blipFill>
          <a:blip r:embed="rId13" cstate="print"/>
          <a:srcRect/>
          <a:stretch>
            <a:fillRect/>
          </a:stretch>
        </p:blipFill>
        <p:spPr bwMode="auto">
          <a:xfrm>
            <a:off x="0" y="0"/>
            <a:ext cx="9144000" cy="6858000"/>
          </a:xfrm>
          <a:prstGeom prst="rect">
            <a:avLst/>
          </a:prstGeom>
          <a:noFill/>
        </p:spPr>
      </p:pic>
      <p:sp>
        <p:nvSpPr>
          <p:cNvPr id="1026" name="Rectangle 2"/>
          <p:cNvSpPr>
            <a:spLocks noGrp="1" noChangeArrowheads="1"/>
          </p:cNvSpPr>
          <p:nvPr>
            <p:ph type="title"/>
          </p:nvPr>
        </p:nvSpPr>
        <p:spPr bwMode="auto">
          <a:xfrm>
            <a:off x="1752600" y="152400"/>
            <a:ext cx="71628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905000" y="1676400"/>
            <a:ext cx="7086600" cy="480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1" name="Rectangle 7"/>
          <p:cNvSpPr>
            <a:spLocks noGrp="1" noChangeArrowheads="1"/>
          </p:cNvSpPr>
          <p:nvPr>
            <p:ph type="dt" sz="half" idx="2"/>
          </p:nvPr>
        </p:nvSpPr>
        <p:spPr bwMode="auto">
          <a:xfrm>
            <a:off x="152400" y="6629400"/>
            <a:ext cx="21336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32" name="Rectangle 8"/>
          <p:cNvSpPr>
            <a:spLocks noGrp="1" noChangeArrowheads="1"/>
          </p:cNvSpPr>
          <p:nvPr>
            <p:ph type="ftr" sz="quarter" idx="3"/>
          </p:nvPr>
        </p:nvSpPr>
        <p:spPr bwMode="auto">
          <a:xfrm>
            <a:off x="3124200" y="6629400"/>
            <a:ext cx="28956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3" name="Rectangle 9"/>
          <p:cNvSpPr>
            <a:spLocks noGrp="1" noChangeArrowheads="1"/>
          </p:cNvSpPr>
          <p:nvPr>
            <p:ph type="sldNum" sz="quarter" idx="4"/>
          </p:nvPr>
        </p:nvSpPr>
        <p:spPr bwMode="auto">
          <a:xfrm>
            <a:off x="6858000" y="6629400"/>
            <a:ext cx="21336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7AC8559-3052-4394-BCB9-D46DAB77C635}" type="slidenum">
              <a:rPr lang="en-US"/>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600">
          <a:solidFill>
            <a:srgbClr val="212747"/>
          </a:solidFill>
          <a:latin typeface="+mj-lt"/>
          <a:ea typeface="+mj-ea"/>
          <a:cs typeface="+mj-cs"/>
        </a:defRPr>
      </a:lvl1pPr>
      <a:lvl2pPr algn="l" rtl="0" eaLnBrk="1" fontAlgn="base" hangingPunct="1">
        <a:spcBef>
          <a:spcPct val="0"/>
        </a:spcBef>
        <a:spcAft>
          <a:spcPct val="0"/>
        </a:spcAft>
        <a:defRPr sz="3600">
          <a:solidFill>
            <a:srgbClr val="212747"/>
          </a:solidFill>
          <a:latin typeface="Arial" charset="0"/>
        </a:defRPr>
      </a:lvl2pPr>
      <a:lvl3pPr algn="l" rtl="0" eaLnBrk="1" fontAlgn="base" hangingPunct="1">
        <a:spcBef>
          <a:spcPct val="0"/>
        </a:spcBef>
        <a:spcAft>
          <a:spcPct val="0"/>
        </a:spcAft>
        <a:defRPr sz="3600">
          <a:solidFill>
            <a:srgbClr val="212747"/>
          </a:solidFill>
          <a:latin typeface="Arial" charset="0"/>
        </a:defRPr>
      </a:lvl3pPr>
      <a:lvl4pPr algn="l" rtl="0" eaLnBrk="1" fontAlgn="base" hangingPunct="1">
        <a:spcBef>
          <a:spcPct val="0"/>
        </a:spcBef>
        <a:spcAft>
          <a:spcPct val="0"/>
        </a:spcAft>
        <a:defRPr sz="3600">
          <a:solidFill>
            <a:srgbClr val="212747"/>
          </a:solidFill>
          <a:latin typeface="Arial" charset="0"/>
        </a:defRPr>
      </a:lvl4pPr>
      <a:lvl5pPr algn="l" rtl="0" eaLnBrk="1" fontAlgn="base" hangingPunct="1">
        <a:spcBef>
          <a:spcPct val="0"/>
        </a:spcBef>
        <a:spcAft>
          <a:spcPct val="0"/>
        </a:spcAft>
        <a:defRPr sz="3600">
          <a:solidFill>
            <a:srgbClr val="212747"/>
          </a:solidFill>
          <a:latin typeface="Arial" charset="0"/>
        </a:defRPr>
      </a:lvl5pPr>
      <a:lvl6pPr marL="457200" algn="l" rtl="0" eaLnBrk="1" fontAlgn="base" hangingPunct="1">
        <a:spcBef>
          <a:spcPct val="0"/>
        </a:spcBef>
        <a:spcAft>
          <a:spcPct val="0"/>
        </a:spcAft>
        <a:defRPr sz="3600">
          <a:solidFill>
            <a:srgbClr val="212747"/>
          </a:solidFill>
          <a:latin typeface="Arial" charset="0"/>
        </a:defRPr>
      </a:lvl6pPr>
      <a:lvl7pPr marL="914400" algn="l" rtl="0" eaLnBrk="1" fontAlgn="base" hangingPunct="1">
        <a:spcBef>
          <a:spcPct val="0"/>
        </a:spcBef>
        <a:spcAft>
          <a:spcPct val="0"/>
        </a:spcAft>
        <a:defRPr sz="3600">
          <a:solidFill>
            <a:srgbClr val="212747"/>
          </a:solidFill>
          <a:latin typeface="Arial" charset="0"/>
        </a:defRPr>
      </a:lvl7pPr>
      <a:lvl8pPr marL="1371600" algn="l" rtl="0" eaLnBrk="1" fontAlgn="base" hangingPunct="1">
        <a:spcBef>
          <a:spcPct val="0"/>
        </a:spcBef>
        <a:spcAft>
          <a:spcPct val="0"/>
        </a:spcAft>
        <a:defRPr sz="3600">
          <a:solidFill>
            <a:srgbClr val="212747"/>
          </a:solidFill>
          <a:latin typeface="Arial" charset="0"/>
        </a:defRPr>
      </a:lvl8pPr>
      <a:lvl9pPr marL="1828800" algn="l" rtl="0" eaLnBrk="1" fontAlgn="base" hangingPunct="1">
        <a:spcBef>
          <a:spcPct val="0"/>
        </a:spcBef>
        <a:spcAft>
          <a:spcPct val="0"/>
        </a:spcAft>
        <a:defRPr sz="3600">
          <a:solidFill>
            <a:srgbClr val="212747"/>
          </a:solidFill>
          <a:latin typeface="Arial" charset="0"/>
        </a:defRPr>
      </a:lvl9pPr>
    </p:titleStyle>
    <p:bodyStyle>
      <a:lvl1pPr marL="342900" indent="-342900" algn="l" rtl="0" eaLnBrk="1" fontAlgn="base" hangingPunct="1">
        <a:spcBef>
          <a:spcPct val="20000"/>
        </a:spcBef>
        <a:spcAft>
          <a:spcPct val="0"/>
        </a:spcAft>
        <a:buChar char="•"/>
        <a:defRPr sz="2800">
          <a:solidFill>
            <a:srgbClr val="212747"/>
          </a:solidFill>
          <a:latin typeface="+mn-lt"/>
          <a:ea typeface="+mn-ea"/>
          <a:cs typeface="+mn-cs"/>
        </a:defRPr>
      </a:lvl1pPr>
      <a:lvl2pPr marL="742950" indent="-285750" algn="l" rtl="0" eaLnBrk="1" fontAlgn="base" hangingPunct="1">
        <a:spcBef>
          <a:spcPct val="20000"/>
        </a:spcBef>
        <a:spcAft>
          <a:spcPct val="0"/>
        </a:spcAft>
        <a:buChar char="–"/>
        <a:defRPr sz="2400">
          <a:solidFill>
            <a:srgbClr val="212747"/>
          </a:solidFill>
          <a:latin typeface="+mn-lt"/>
        </a:defRPr>
      </a:lvl2pPr>
      <a:lvl3pPr marL="1143000" indent="-228600" algn="l" rtl="0" eaLnBrk="1" fontAlgn="base" hangingPunct="1">
        <a:spcBef>
          <a:spcPct val="20000"/>
        </a:spcBef>
        <a:spcAft>
          <a:spcPct val="0"/>
        </a:spcAft>
        <a:buChar char="•"/>
        <a:defRPr sz="2000">
          <a:solidFill>
            <a:srgbClr val="212747"/>
          </a:solidFill>
          <a:latin typeface="+mn-lt"/>
        </a:defRPr>
      </a:lvl3pPr>
      <a:lvl4pPr marL="1600200" indent="-228600" algn="l" rtl="0" eaLnBrk="1" fontAlgn="base" hangingPunct="1">
        <a:spcBef>
          <a:spcPct val="20000"/>
        </a:spcBef>
        <a:spcAft>
          <a:spcPct val="0"/>
        </a:spcAft>
        <a:buChar char="–"/>
        <a:defRPr>
          <a:solidFill>
            <a:srgbClr val="212747"/>
          </a:solidFill>
          <a:latin typeface="+mn-lt"/>
        </a:defRPr>
      </a:lvl4pPr>
      <a:lvl5pPr marL="2057400" indent="-228600" algn="l" rtl="0" eaLnBrk="1" fontAlgn="base" hangingPunct="1">
        <a:spcBef>
          <a:spcPct val="20000"/>
        </a:spcBef>
        <a:spcAft>
          <a:spcPct val="0"/>
        </a:spcAft>
        <a:buChar char="»"/>
        <a:defRPr>
          <a:solidFill>
            <a:srgbClr val="212747"/>
          </a:solidFill>
          <a:latin typeface="+mn-lt"/>
        </a:defRPr>
      </a:lvl5pPr>
      <a:lvl6pPr marL="2514600" indent="-228600" algn="l" rtl="0" eaLnBrk="1" fontAlgn="base" hangingPunct="1">
        <a:spcBef>
          <a:spcPct val="20000"/>
        </a:spcBef>
        <a:spcAft>
          <a:spcPct val="0"/>
        </a:spcAft>
        <a:buChar char="»"/>
        <a:defRPr>
          <a:solidFill>
            <a:srgbClr val="212747"/>
          </a:solidFill>
          <a:latin typeface="+mn-lt"/>
        </a:defRPr>
      </a:lvl6pPr>
      <a:lvl7pPr marL="2971800" indent="-228600" algn="l" rtl="0" eaLnBrk="1" fontAlgn="base" hangingPunct="1">
        <a:spcBef>
          <a:spcPct val="20000"/>
        </a:spcBef>
        <a:spcAft>
          <a:spcPct val="0"/>
        </a:spcAft>
        <a:buChar char="»"/>
        <a:defRPr>
          <a:solidFill>
            <a:srgbClr val="212747"/>
          </a:solidFill>
          <a:latin typeface="+mn-lt"/>
        </a:defRPr>
      </a:lvl7pPr>
      <a:lvl8pPr marL="3429000" indent="-228600" algn="l" rtl="0" eaLnBrk="1" fontAlgn="base" hangingPunct="1">
        <a:spcBef>
          <a:spcPct val="20000"/>
        </a:spcBef>
        <a:spcAft>
          <a:spcPct val="0"/>
        </a:spcAft>
        <a:buChar char="»"/>
        <a:defRPr>
          <a:solidFill>
            <a:srgbClr val="212747"/>
          </a:solidFill>
          <a:latin typeface="+mn-lt"/>
        </a:defRPr>
      </a:lvl8pPr>
      <a:lvl9pPr marL="3886200" indent="-228600" algn="l" rtl="0" eaLnBrk="1" fontAlgn="base" hangingPunct="1">
        <a:spcBef>
          <a:spcPct val="20000"/>
        </a:spcBef>
        <a:spcAft>
          <a:spcPct val="0"/>
        </a:spcAft>
        <a:buChar char="»"/>
        <a:defRPr>
          <a:solidFill>
            <a:srgbClr val="21274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online.statref.com.ezproxy.library.tufts.edu/document.aspx?fxid"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http://www.dsm5.org/proposedrevisions/pages/proposedrevision.aspx?rid=94"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EL </a:t>
            </a:r>
            <a:r>
              <a:rPr lang="en-US" dirty="0" err="1" smtClean="0"/>
              <a:t>PAPEL</a:t>
            </a:r>
            <a:r>
              <a:rPr lang="en-US" dirty="0" smtClean="0"/>
              <a:t> DE </a:t>
            </a:r>
            <a:r>
              <a:rPr lang="en-US" dirty="0" err="1" smtClean="0"/>
              <a:t>INTEGRACIÓN</a:t>
            </a:r>
            <a:r>
              <a:rPr lang="en-US" dirty="0" smtClean="0"/>
              <a:t> SENSORIAL EN </a:t>
            </a:r>
            <a:r>
              <a:rPr lang="en-US" dirty="0" err="1" smtClean="0"/>
              <a:t>AUTISMO</a:t>
            </a:r>
            <a:endParaRPr lang="en-US" dirty="0"/>
          </a:p>
        </p:txBody>
      </p:sp>
      <p:sp>
        <p:nvSpPr>
          <p:cNvPr id="3" name="Subtitle 2"/>
          <p:cNvSpPr>
            <a:spLocks noGrp="1"/>
          </p:cNvSpPr>
          <p:nvPr>
            <p:ph type="subTitle" idx="1"/>
          </p:nvPr>
        </p:nvSpPr>
        <p:spPr/>
        <p:txBody>
          <a:bodyPr/>
          <a:lstStyle/>
          <a:p>
            <a:r>
              <a:rPr lang="en-US" dirty="0" smtClean="0"/>
              <a:t>Carolina </a:t>
            </a:r>
            <a:r>
              <a:rPr lang="en-US" dirty="0" err="1" smtClean="0"/>
              <a:t>Ferrer</a:t>
            </a:r>
            <a:r>
              <a:rPr lang="en-US" dirty="0" smtClean="0"/>
              <a:t>, MS, </a:t>
            </a:r>
            <a:r>
              <a:rPr lang="en-US" dirty="0" err="1" smtClean="0"/>
              <a:t>OTR</a:t>
            </a:r>
            <a:r>
              <a:rPr lang="en-US" dirty="0" smtClean="0"/>
              <a:t>                28 de </a:t>
            </a:r>
            <a:r>
              <a:rPr lang="en-US" dirty="0" err="1" smtClean="0"/>
              <a:t>Septiembre</a:t>
            </a:r>
            <a:r>
              <a:rPr lang="en-US" dirty="0" smtClean="0"/>
              <a:t> de 2012</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752600" y="152400"/>
            <a:ext cx="7162800" cy="914400"/>
          </a:xfrm>
        </p:spPr>
        <p:txBody>
          <a:bodyPr/>
          <a:lstStyle/>
          <a:p>
            <a:pPr algn="ctr"/>
            <a:r>
              <a:rPr lang="es-PA" b="1" dirty="0" smtClean="0"/>
              <a:t>LOS SENTIDOS</a:t>
            </a:r>
            <a:endParaRPr lang="en-US" b="1" dirty="0"/>
          </a:p>
        </p:txBody>
      </p:sp>
      <p:graphicFrame>
        <p:nvGraphicFramePr>
          <p:cNvPr id="7" name="Content Placeholder 6"/>
          <p:cNvGraphicFramePr>
            <a:graphicFrameLocks noGrp="1"/>
          </p:cNvGraphicFramePr>
          <p:nvPr>
            <p:ph idx="1"/>
          </p:nvPr>
        </p:nvGraphicFramePr>
        <p:xfrm>
          <a:off x="1524000" y="990600"/>
          <a:ext cx="7315200" cy="5867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itle 1"/>
          <p:cNvSpPr txBox="1">
            <a:spLocks/>
          </p:cNvSpPr>
          <p:nvPr/>
        </p:nvSpPr>
        <p:spPr bwMode="auto">
          <a:xfrm>
            <a:off x="1752600" y="152400"/>
            <a:ext cx="71628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s-PA" sz="3600" b="1" i="0" u="none" strike="noStrike" kern="0" cap="none" spc="0" normalizeH="0" baseline="0" noProof="0" smtClean="0">
                <a:ln>
                  <a:noFill/>
                </a:ln>
                <a:solidFill>
                  <a:srgbClr val="212747"/>
                </a:solidFill>
                <a:effectLst/>
                <a:uLnTx/>
                <a:uFillTx/>
                <a:latin typeface="+mj-lt"/>
                <a:ea typeface="+mj-ea"/>
                <a:cs typeface="+mj-cs"/>
              </a:rPr>
              <a:t>LOS SENTIDOS</a:t>
            </a:r>
            <a:endParaRPr kumimoji="0" lang="en-US" sz="3600" b="1" i="0" u="none" strike="noStrike" kern="0" cap="none" spc="0" normalizeH="0" baseline="0" noProof="0" dirty="0">
              <a:ln>
                <a:noFill/>
              </a:ln>
              <a:solidFill>
                <a:srgbClr val="212747"/>
              </a:solidFill>
              <a:effectLst/>
              <a:uLnTx/>
              <a:uFillTx/>
              <a:latin typeface="+mj-lt"/>
              <a:ea typeface="+mj-ea"/>
              <a:cs typeface="+mj-cs"/>
            </a:endParaRPr>
          </a:p>
        </p:txBody>
      </p:sp>
      <p:sp>
        <p:nvSpPr>
          <p:cNvPr id="9" name="Rectangle 8"/>
          <p:cNvSpPr/>
          <p:nvPr/>
        </p:nvSpPr>
        <p:spPr>
          <a:xfrm>
            <a:off x="2514600" y="1676400"/>
            <a:ext cx="2077197" cy="630942"/>
          </a:xfrm>
          <a:prstGeom prst="rect">
            <a:avLst/>
          </a:prstGeom>
          <a:solidFill>
            <a:srgbClr val="000066"/>
          </a:solidFill>
          <a:ln cap="rnd"/>
        </p:spPr>
        <p:style>
          <a:lnRef idx="3">
            <a:schemeClr val="lt1"/>
          </a:lnRef>
          <a:fillRef idx="1">
            <a:schemeClr val="accent1"/>
          </a:fillRef>
          <a:effectRef idx="1">
            <a:schemeClr val="accent1"/>
          </a:effectRef>
          <a:fontRef idx="minor">
            <a:schemeClr val="lt1"/>
          </a:fontRef>
        </p:style>
        <p:txBody>
          <a:bodyPr wrap="square">
            <a:spAutoFit/>
          </a:bodyPr>
          <a:lstStyle/>
          <a:p>
            <a:pPr algn="ctr"/>
            <a:r>
              <a:rPr lang="es-PA" sz="2600" dirty="0" smtClean="0"/>
              <a:t>Olfato</a:t>
            </a:r>
          </a:p>
          <a:p>
            <a:pPr algn="ctr"/>
            <a:endParaRPr lang="en-US" sz="900" dirty="0"/>
          </a:p>
        </p:txBody>
      </p:sp>
      <p:sp>
        <p:nvSpPr>
          <p:cNvPr id="10" name="Rounded Rectangle 9"/>
          <p:cNvSpPr/>
          <p:nvPr/>
        </p:nvSpPr>
        <p:spPr>
          <a:xfrm>
            <a:off x="1676400" y="5105400"/>
            <a:ext cx="76200" cy="76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5181600" cy="1066800"/>
          </a:xfrm>
        </p:spPr>
        <p:txBody>
          <a:bodyPr/>
          <a:lstStyle/>
          <a:p>
            <a:pPr algn="ctr"/>
            <a:r>
              <a:rPr lang="es-PA" b="1" dirty="0" smtClean="0"/>
              <a:t>Interoceptivo</a:t>
            </a:r>
            <a:endParaRPr lang="en-US" b="1" dirty="0"/>
          </a:p>
        </p:txBody>
      </p:sp>
      <p:sp>
        <p:nvSpPr>
          <p:cNvPr id="3" name="Content Placeholder 2"/>
          <p:cNvSpPr>
            <a:spLocks noGrp="1"/>
          </p:cNvSpPr>
          <p:nvPr>
            <p:ph idx="1"/>
          </p:nvPr>
        </p:nvSpPr>
        <p:spPr>
          <a:xfrm>
            <a:off x="1524000" y="2438400"/>
            <a:ext cx="7467600" cy="4038600"/>
          </a:xfrm>
        </p:spPr>
        <p:txBody>
          <a:bodyPr/>
          <a:lstStyle/>
          <a:p>
            <a:r>
              <a:rPr lang="es-PA" dirty="0" smtClean="0"/>
              <a:t>Información de nuestros órganos internos</a:t>
            </a:r>
          </a:p>
          <a:p>
            <a:r>
              <a:rPr lang="es-PA" dirty="0" smtClean="0"/>
              <a:t>Regula funciones como: hambre, sed, digestión, temperatura corporal, sueño, humor, ritmo cardiaco y estado de activación</a:t>
            </a:r>
          </a:p>
          <a:p>
            <a:r>
              <a:rPr lang="es-PA" dirty="0" smtClean="0"/>
              <a:t>Anda en “automático” hasta que tengamos la </a:t>
            </a:r>
            <a:r>
              <a:rPr lang="es-PA" dirty="0" err="1" smtClean="0"/>
              <a:t>necesida</a:t>
            </a:r>
            <a:r>
              <a:rPr lang="es-PA" dirty="0" smtClean="0"/>
              <a:t> de actuar (comer, dormir, ir al baño)</a:t>
            </a:r>
            <a:endParaRPr lang="en-US" dirty="0"/>
          </a:p>
        </p:txBody>
      </p:sp>
      <p:pic>
        <p:nvPicPr>
          <p:cNvPr id="43010" name="Picture 2" descr="http://info.nspt4kids.com/Portals/62762/images/C--Users-Owner-Desktop-potty%20training%20boy.jpg"/>
          <p:cNvPicPr>
            <a:picLocks noChangeAspect="1" noChangeArrowheads="1"/>
          </p:cNvPicPr>
          <p:nvPr/>
        </p:nvPicPr>
        <p:blipFill>
          <a:blip r:embed="rId3" cstate="print"/>
          <a:srcRect/>
          <a:stretch>
            <a:fillRect/>
          </a:stretch>
        </p:blipFill>
        <p:spPr bwMode="auto">
          <a:xfrm>
            <a:off x="5638800" y="-228600"/>
            <a:ext cx="3733800" cy="2492136"/>
          </a:xfrm>
          <a:prstGeom prst="rect">
            <a:avLst/>
          </a:prstGeom>
          <a:noFill/>
        </p:spPr>
      </p:pic>
      <p:sp>
        <p:nvSpPr>
          <p:cNvPr id="6" name="TextBox 5"/>
          <p:cNvSpPr txBox="1"/>
          <p:nvPr/>
        </p:nvSpPr>
        <p:spPr>
          <a:xfrm>
            <a:off x="7010400" y="6324600"/>
            <a:ext cx="1905000" cy="369332"/>
          </a:xfrm>
          <a:prstGeom prst="rect">
            <a:avLst/>
          </a:prstGeom>
          <a:noFill/>
        </p:spPr>
        <p:txBody>
          <a:bodyPr wrap="square" rtlCol="0">
            <a:spAutoFit/>
          </a:bodyPr>
          <a:lstStyle/>
          <a:p>
            <a:r>
              <a:rPr lang="es-PA" dirty="0" err="1" smtClean="0"/>
              <a:t>Kranowitz</a:t>
            </a:r>
            <a:r>
              <a:rPr lang="es-PA" dirty="0" smtClean="0"/>
              <a:t>, 2005</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52400"/>
            <a:ext cx="5181600" cy="1066800"/>
          </a:xfrm>
        </p:spPr>
        <p:txBody>
          <a:bodyPr/>
          <a:lstStyle/>
          <a:p>
            <a:pPr algn="ctr"/>
            <a:r>
              <a:rPr lang="es-PA" b="1" dirty="0" smtClean="0"/>
              <a:t>Propiocepción</a:t>
            </a:r>
            <a:endParaRPr lang="en-US" b="1" dirty="0"/>
          </a:p>
        </p:txBody>
      </p:sp>
      <p:sp>
        <p:nvSpPr>
          <p:cNvPr id="3" name="Content Placeholder 2"/>
          <p:cNvSpPr>
            <a:spLocks noGrp="1"/>
          </p:cNvSpPr>
          <p:nvPr>
            <p:ph idx="1"/>
          </p:nvPr>
        </p:nvSpPr>
        <p:spPr>
          <a:xfrm>
            <a:off x="1905000" y="2819400"/>
            <a:ext cx="7086600" cy="3657600"/>
          </a:xfrm>
        </p:spPr>
        <p:txBody>
          <a:bodyPr/>
          <a:lstStyle/>
          <a:p>
            <a:r>
              <a:rPr lang="es-PA" dirty="0" smtClean="0"/>
              <a:t>Información sobre posición corporal</a:t>
            </a:r>
          </a:p>
          <a:p>
            <a:r>
              <a:rPr lang="es-PA" dirty="0" smtClean="0"/>
              <a:t>Esta información viene desde nuestros músculos, al estirarse o contraerse. </a:t>
            </a:r>
          </a:p>
          <a:p>
            <a:r>
              <a:rPr lang="es-PA" dirty="0" smtClean="0"/>
              <a:t>Nos ayuda a evitar obstáculos, cuenta fuerza y velocidad están usando nuestros músculos, </a:t>
            </a:r>
            <a:r>
              <a:rPr lang="es-PA" dirty="0" err="1" smtClean="0"/>
              <a:t>etc</a:t>
            </a:r>
            <a:r>
              <a:rPr lang="es-PA" dirty="0" smtClean="0"/>
              <a:t>…</a:t>
            </a:r>
          </a:p>
          <a:p>
            <a:endParaRPr lang="en-US" dirty="0"/>
          </a:p>
        </p:txBody>
      </p:sp>
      <p:pic>
        <p:nvPicPr>
          <p:cNvPr id="38914" name="Picture 2" descr="http://www.exploratorium.edu/snacks/proprioception/proprio1.gif"/>
          <p:cNvPicPr>
            <a:picLocks noChangeAspect="1" noChangeArrowheads="1"/>
          </p:cNvPicPr>
          <p:nvPr/>
        </p:nvPicPr>
        <p:blipFill>
          <a:blip r:embed="rId3" cstate="print"/>
          <a:srcRect/>
          <a:stretch>
            <a:fillRect/>
          </a:stretch>
        </p:blipFill>
        <p:spPr bwMode="auto">
          <a:xfrm>
            <a:off x="6477000" y="0"/>
            <a:ext cx="2286000" cy="2504757"/>
          </a:xfrm>
          <a:prstGeom prst="rect">
            <a:avLst/>
          </a:prstGeom>
          <a:noFill/>
        </p:spPr>
      </p:pic>
      <p:sp>
        <p:nvSpPr>
          <p:cNvPr id="5" name="TextBox 4"/>
          <p:cNvSpPr txBox="1"/>
          <p:nvPr/>
        </p:nvSpPr>
        <p:spPr>
          <a:xfrm>
            <a:off x="7010400" y="6324600"/>
            <a:ext cx="1905000" cy="369332"/>
          </a:xfrm>
          <a:prstGeom prst="rect">
            <a:avLst/>
          </a:prstGeom>
          <a:noFill/>
        </p:spPr>
        <p:txBody>
          <a:bodyPr wrap="square" rtlCol="0">
            <a:spAutoFit/>
          </a:bodyPr>
          <a:lstStyle/>
          <a:p>
            <a:r>
              <a:rPr lang="es-PA" dirty="0" err="1" smtClean="0"/>
              <a:t>Kranowitz</a:t>
            </a:r>
            <a:r>
              <a:rPr lang="es-PA" dirty="0" smtClean="0"/>
              <a:t>, 2005</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52400"/>
            <a:ext cx="5181600" cy="1066800"/>
          </a:xfrm>
        </p:spPr>
        <p:txBody>
          <a:bodyPr/>
          <a:lstStyle/>
          <a:p>
            <a:pPr algn="ctr"/>
            <a:r>
              <a:rPr lang="es-PA" b="1" dirty="0" smtClean="0"/>
              <a:t>Vestibular</a:t>
            </a:r>
            <a:endParaRPr lang="en-US" b="1" dirty="0"/>
          </a:p>
        </p:txBody>
      </p:sp>
      <p:sp>
        <p:nvSpPr>
          <p:cNvPr id="3" name="Content Placeholder 2"/>
          <p:cNvSpPr>
            <a:spLocks noGrp="1"/>
          </p:cNvSpPr>
          <p:nvPr>
            <p:ph idx="1"/>
          </p:nvPr>
        </p:nvSpPr>
        <p:spPr>
          <a:xfrm>
            <a:off x="1905000" y="2743200"/>
            <a:ext cx="7086600" cy="3733800"/>
          </a:xfrm>
        </p:spPr>
        <p:txBody>
          <a:bodyPr/>
          <a:lstStyle/>
          <a:p>
            <a:r>
              <a:rPr lang="es-PA" dirty="0" smtClean="0"/>
              <a:t>Información sobre la posición de nuestra cabeza con respecto a la gravedad, el movimiento de nuestro cuerpo a través del espacio y balance.</a:t>
            </a:r>
          </a:p>
          <a:p>
            <a:r>
              <a:rPr lang="es-PA" dirty="0" smtClean="0"/>
              <a:t>Localizado en el oído interno, con conexiones directas a los ojos. </a:t>
            </a:r>
            <a:endParaRPr lang="en-US" dirty="0"/>
          </a:p>
        </p:txBody>
      </p:sp>
      <p:pic>
        <p:nvPicPr>
          <p:cNvPr id="44034" name="Picture 2" descr="http://img.ehowcdn.com/article-new/ds-photo/getty/article/148/215/78454985_XS.jpg"/>
          <p:cNvPicPr>
            <a:picLocks noChangeAspect="1" noChangeArrowheads="1"/>
          </p:cNvPicPr>
          <p:nvPr/>
        </p:nvPicPr>
        <p:blipFill>
          <a:blip r:embed="rId3" cstate="print"/>
          <a:srcRect/>
          <a:stretch>
            <a:fillRect/>
          </a:stretch>
        </p:blipFill>
        <p:spPr bwMode="auto">
          <a:xfrm>
            <a:off x="7010400" y="0"/>
            <a:ext cx="1905000" cy="2857500"/>
          </a:xfrm>
          <a:prstGeom prst="rect">
            <a:avLst/>
          </a:prstGeom>
          <a:noFill/>
        </p:spPr>
      </p:pic>
      <p:sp>
        <p:nvSpPr>
          <p:cNvPr id="6" name="TextBox 5"/>
          <p:cNvSpPr txBox="1"/>
          <p:nvPr/>
        </p:nvSpPr>
        <p:spPr>
          <a:xfrm>
            <a:off x="7010400" y="6324600"/>
            <a:ext cx="1905000" cy="369332"/>
          </a:xfrm>
          <a:prstGeom prst="rect">
            <a:avLst/>
          </a:prstGeom>
          <a:noFill/>
        </p:spPr>
        <p:txBody>
          <a:bodyPr wrap="square" rtlCol="0">
            <a:spAutoFit/>
          </a:bodyPr>
          <a:lstStyle/>
          <a:p>
            <a:r>
              <a:rPr lang="es-PA" dirty="0" err="1" smtClean="0"/>
              <a:t>Kranowitz</a:t>
            </a:r>
            <a:r>
              <a:rPr lang="es-PA" dirty="0" smtClean="0"/>
              <a:t>, 2005</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52400"/>
            <a:ext cx="7162800" cy="685800"/>
          </a:xfrm>
        </p:spPr>
        <p:txBody>
          <a:bodyPr/>
          <a:lstStyle/>
          <a:p>
            <a:pPr algn="r"/>
            <a:r>
              <a:rPr lang="es-PA" b="1" dirty="0" smtClean="0"/>
              <a:t>PROCESAMIENTO SENSORIAL</a:t>
            </a:r>
            <a:endParaRPr lang="en-US" b="1" dirty="0"/>
          </a:p>
        </p:txBody>
      </p:sp>
      <p:graphicFrame>
        <p:nvGraphicFramePr>
          <p:cNvPr id="4" name="Content Placeholder 3"/>
          <p:cNvGraphicFramePr>
            <a:graphicFrameLocks noGrp="1"/>
          </p:cNvGraphicFramePr>
          <p:nvPr>
            <p:ph idx="1"/>
          </p:nvPr>
        </p:nvGraphicFramePr>
        <p:xfrm>
          <a:off x="1600200" y="762000"/>
          <a:ext cx="7315200" cy="5867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7239000" y="5181600"/>
            <a:ext cx="1905000" cy="369332"/>
          </a:xfrm>
          <a:prstGeom prst="rect">
            <a:avLst/>
          </a:prstGeom>
          <a:noFill/>
        </p:spPr>
        <p:txBody>
          <a:bodyPr wrap="square" rtlCol="0">
            <a:spAutoFit/>
          </a:bodyPr>
          <a:lstStyle/>
          <a:p>
            <a:r>
              <a:rPr lang="es-PA" dirty="0" err="1" smtClean="0"/>
              <a:t>Kranowitz</a:t>
            </a:r>
            <a:r>
              <a:rPr lang="es-PA" dirty="0" smtClean="0"/>
              <a:t>, 2005</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8001000" cy="609600"/>
          </a:xfrm>
        </p:spPr>
        <p:txBody>
          <a:bodyPr/>
          <a:lstStyle/>
          <a:p>
            <a:pPr algn="r"/>
            <a:r>
              <a:rPr lang="es-PA" b="1" dirty="0" smtClean="0"/>
              <a:t>NIVELES DE  INTEGRACIÓN SENSORIAL</a:t>
            </a:r>
            <a:endParaRPr lang="en-US" b="1" dirty="0"/>
          </a:p>
        </p:txBody>
      </p:sp>
      <p:graphicFrame>
        <p:nvGraphicFramePr>
          <p:cNvPr id="5" name="Content Placeholder 4"/>
          <p:cNvGraphicFramePr>
            <a:graphicFrameLocks noGrp="1"/>
          </p:cNvGraphicFramePr>
          <p:nvPr>
            <p:ph idx="1"/>
          </p:nvPr>
        </p:nvGraphicFramePr>
        <p:xfrm>
          <a:off x="1905000" y="838200"/>
          <a:ext cx="7086600" cy="5638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6934200" y="1295400"/>
            <a:ext cx="1905000" cy="369332"/>
          </a:xfrm>
          <a:prstGeom prst="rect">
            <a:avLst/>
          </a:prstGeom>
          <a:noFill/>
        </p:spPr>
        <p:txBody>
          <a:bodyPr wrap="square" rtlCol="0">
            <a:spAutoFit/>
          </a:bodyPr>
          <a:lstStyle/>
          <a:p>
            <a:r>
              <a:rPr lang="es-PA" dirty="0" err="1" smtClean="0"/>
              <a:t>Kranowitz</a:t>
            </a:r>
            <a:r>
              <a:rPr lang="es-PA" dirty="0" smtClean="0"/>
              <a:t>, 2005</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52400"/>
            <a:ext cx="7162800" cy="990600"/>
          </a:xfrm>
        </p:spPr>
        <p:txBody>
          <a:bodyPr/>
          <a:lstStyle/>
          <a:p>
            <a:pPr algn="r"/>
            <a:r>
              <a:rPr lang="es-PA" b="1" dirty="0" smtClean="0"/>
              <a:t>TRASTORNO DE PROCESAMIENTO SENSORIAL</a:t>
            </a:r>
            <a:endParaRPr lang="en-US" b="1" dirty="0"/>
          </a:p>
        </p:txBody>
      </p:sp>
      <p:sp>
        <p:nvSpPr>
          <p:cNvPr id="7" name="Content Placeholder 6"/>
          <p:cNvSpPr>
            <a:spLocks noGrp="1"/>
          </p:cNvSpPr>
          <p:nvPr>
            <p:ph idx="1"/>
          </p:nvPr>
        </p:nvSpPr>
        <p:spPr/>
        <p:txBody>
          <a:bodyPr/>
          <a:lstStyle/>
          <a:p>
            <a:endParaRPr lang="en-US" dirty="0"/>
          </a:p>
        </p:txBody>
      </p:sp>
      <p:sp>
        <p:nvSpPr>
          <p:cNvPr id="5" name="TextBox 4"/>
          <p:cNvSpPr txBox="1"/>
          <p:nvPr/>
        </p:nvSpPr>
        <p:spPr>
          <a:xfrm>
            <a:off x="6934200" y="1295400"/>
            <a:ext cx="1905000" cy="369332"/>
          </a:xfrm>
          <a:prstGeom prst="rect">
            <a:avLst/>
          </a:prstGeom>
          <a:noFill/>
        </p:spPr>
        <p:txBody>
          <a:bodyPr wrap="square" rtlCol="0">
            <a:spAutoFit/>
          </a:bodyPr>
          <a:lstStyle/>
          <a:p>
            <a:r>
              <a:rPr lang="es-PA" dirty="0" err="1" smtClean="0"/>
              <a:t>Kranowitz</a:t>
            </a:r>
            <a:r>
              <a:rPr lang="es-PA" dirty="0" smtClean="0"/>
              <a:t>, 2005</a:t>
            </a:r>
            <a:endParaRPr lang="en-US" dirty="0"/>
          </a:p>
        </p:txBody>
      </p:sp>
      <p:sp>
        <p:nvSpPr>
          <p:cNvPr id="6" name="TextBox 5"/>
          <p:cNvSpPr txBox="1"/>
          <p:nvPr/>
        </p:nvSpPr>
        <p:spPr>
          <a:xfrm>
            <a:off x="2743200" y="1219200"/>
            <a:ext cx="1447800" cy="369332"/>
          </a:xfrm>
          <a:prstGeom prst="rect">
            <a:avLst/>
          </a:prstGeom>
          <a:noFill/>
        </p:spPr>
        <p:txBody>
          <a:bodyPr wrap="square" rtlCol="0">
            <a:spAutoFit/>
          </a:bodyPr>
          <a:lstStyle/>
          <a:p>
            <a:r>
              <a:rPr lang="es-PA" dirty="0" err="1" smtClean="0"/>
              <a:t>Dunn</a:t>
            </a:r>
            <a:r>
              <a:rPr lang="es-PA" dirty="0" smtClean="0"/>
              <a:t>, 2001</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PA" b="1" dirty="0" smtClean="0"/>
              <a:t>EJEMPLO</a:t>
            </a:r>
            <a:r>
              <a:rPr lang="es-PA" dirty="0" smtClean="0"/>
              <a:t>-</a:t>
            </a:r>
            <a:br>
              <a:rPr lang="es-PA" dirty="0" smtClean="0"/>
            </a:br>
            <a:r>
              <a:rPr lang="es-PA" dirty="0" smtClean="0"/>
              <a:t>TEMPLE </a:t>
            </a:r>
            <a:r>
              <a:rPr lang="es-PA" dirty="0" err="1" smtClean="0"/>
              <a:t>GRANDIN</a:t>
            </a:r>
            <a:endParaRPr lang="en-US" dirty="0"/>
          </a:p>
        </p:txBody>
      </p:sp>
      <p:sp>
        <p:nvSpPr>
          <p:cNvPr id="3" name="Content Placeholder 2"/>
          <p:cNvSpPr>
            <a:spLocks noGrp="1"/>
          </p:cNvSpPr>
          <p:nvPr>
            <p:ph idx="1"/>
          </p:nvPr>
        </p:nvSpPr>
        <p:spPr/>
        <p:txBody>
          <a:bodyPr/>
          <a:lstStyle/>
          <a:p>
            <a:endParaRPr lang="en-US" dirty="0"/>
          </a:p>
        </p:txBody>
      </p:sp>
      <p:sp>
        <p:nvSpPr>
          <p:cNvPr id="4" name="TextBox 3"/>
          <p:cNvSpPr txBox="1"/>
          <p:nvPr/>
        </p:nvSpPr>
        <p:spPr>
          <a:xfrm>
            <a:off x="7086600" y="6248400"/>
            <a:ext cx="2057400" cy="369332"/>
          </a:xfrm>
          <a:prstGeom prst="rect">
            <a:avLst/>
          </a:prstGeom>
          <a:noFill/>
        </p:spPr>
        <p:txBody>
          <a:bodyPr wrap="square" rtlCol="0">
            <a:spAutoFit/>
          </a:bodyPr>
          <a:lstStyle/>
          <a:p>
            <a:r>
              <a:rPr lang="es-PA" dirty="0" err="1" smtClean="0"/>
              <a:t>Grandin</a:t>
            </a:r>
            <a:r>
              <a:rPr lang="es-PA" dirty="0" smtClean="0"/>
              <a:t>, 2006)</a:t>
            </a:r>
            <a:endParaRPr lang="en-US" dirty="0"/>
          </a:p>
        </p:txBody>
      </p:sp>
      <p:pic>
        <p:nvPicPr>
          <p:cNvPr id="48130" name="Picture 2" descr="http://americanradioworks.publicradio.org/features/mcdonalds/images/temple_lg.jpg"/>
          <p:cNvPicPr>
            <a:picLocks noChangeAspect="1" noChangeArrowheads="1"/>
          </p:cNvPicPr>
          <p:nvPr/>
        </p:nvPicPr>
        <p:blipFill>
          <a:blip r:embed="rId3" cstate="print"/>
          <a:srcRect/>
          <a:stretch>
            <a:fillRect/>
          </a:stretch>
        </p:blipFill>
        <p:spPr bwMode="auto">
          <a:xfrm>
            <a:off x="1295400" y="2057400"/>
            <a:ext cx="3970650" cy="4048125"/>
          </a:xfrm>
          <a:prstGeom prst="rect">
            <a:avLst/>
          </a:prstGeom>
          <a:noFill/>
        </p:spPr>
      </p:pic>
      <p:pic>
        <p:nvPicPr>
          <p:cNvPr id="48132" name="Picture 4" descr="http://www.institutodafelicidade.org.br/img/hug-machine.jpg"/>
          <p:cNvPicPr>
            <a:picLocks noChangeAspect="1" noChangeArrowheads="1"/>
          </p:cNvPicPr>
          <p:nvPr/>
        </p:nvPicPr>
        <p:blipFill>
          <a:blip r:embed="rId4" cstate="print"/>
          <a:srcRect/>
          <a:stretch>
            <a:fillRect/>
          </a:stretch>
        </p:blipFill>
        <p:spPr bwMode="auto">
          <a:xfrm>
            <a:off x="5638800" y="1929892"/>
            <a:ext cx="3009900" cy="4023233"/>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752600" y="152400"/>
            <a:ext cx="7162800" cy="609600"/>
          </a:xfrm>
        </p:spPr>
        <p:txBody>
          <a:bodyPr/>
          <a:lstStyle/>
          <a:p>
            <a:pPr algn="r"/>
            <a:r>
              <a:rPr lang="es-PA" b="1" dirty="0" smtClean="0"/>
              <a:t>Sensaciones del Día a Día</a:t>
            </a:r>
            <a:endParaRPr lang="en-US" dirty="0"/>
          </a:p>
        </p:txBody>
      </p:sp>
      <p:pic>
        <p:nvPicPr>
          <p:cNvPr id="16390" name="Picture 6" descr="http://www.eyedoctorguide.com/images/polycarbonate_glasses_children.jpg"/>
          <p:cNvPicPr>
            <a:picLocks noChangeAspect="1" noChangeArrowheads="1"/>
          </p:cNvPicPr>
          <p:nvPr/>
        </p:nvPicPr>
        <p:blipFill>
          <a:blip r:embed="rId3" cstate="print"/>
          <a:srcRect/>
          <a:stretch>
            <a:fillRect/>
          </a:stretch>
        </p:blipFill>
        <p:spPr bwMode="auto">
          <a:xfrm>
            <a:off x="2285999" y="1219200"/>
            <a:ext cx="3340272" cy="2438400"/>
          </a:xfrm>
          <a:prstGeom prst="rect">
            <a:avLst/>
          </a:prstGeom>
          <a:noFill/>
        </p:spPr>
      </p:pic>
      <p:pic>
        <p:nvPicPr>
          <p:cNvPr id="16392" name="Picture 8" descr="http://www.theapplejuicekid.com/wp-content/uploads/2012/04/child_yelling_back-300x199.jpg"/>
          <p:cNvPicPr>
            <a:picLocks noChangeAspect="1" noChangeArrowheads="1"/>
          </p:cNvPicPr>
          <p:nvPr/>
        </p:nvPicPr>
        <p:blipFill>
          <a:blip r:embed="rId4" cstate="print"/>
          <a:srcRect/>
          <a:stretch>
            <a:fillRect/>
          </a:stretch>
        </p:blipFill>
        <p:spPr bwMode="auto">
          <a:xfrm>
            <a:off x="4800600" y="3886200"/>
            <a:ext cx="3661620" cy="2428876"/>
          </a:xfrm>
          <a:prstGeom prst="rect">
            <a:avLst/>
          </a:prstGeom>
          <a:noFill/>
        </p:spPr>
      </p:pic>
      <p:sp>
        <p:nvSpPr>
          <p:cNvPr id="10" name="TextBox 9"/>
          <p:cNvSpPr txBox="1"/>
          <p:nvPr/>
        </p:nvSpPr>
        <p:spPr>
          <a:xfrm>
            <a:off x="7239000" y="6477000"/>
            <a:ext cx="1447800" cy="369332"/>
          </a:xfrm>
          <a:prstGeom prst="rect">
            <a:avLst/>
          </a:prstGeom>
          <a:noFill/>
        </p:spPr>
        <p:txBody>
          <a:bodyPr wrap="square" rtlCol="0">
            <a:spAutoFit/>
          </a:bodyPr>
          <a:lstStyle/>
          <a:p>
            <a:r>
              <a:rPr lang="es-PA" dirty="0" err="1" smtClean="0"/>
              <a:t>Dunn</a:t>
            </a:r>
            <a:r>
              <a:rPr lang="es-PA" dirty="0" smtClean="0"/>
              <a:t>, 2001</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A" b="1" dirty="0" smtClean="0"/>
              <a:t>TERAPIA DE INTEGRACIÓN SENSORIAL</a:t>
            </a:r>
            <a:endParaRPr lang="en-US"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52400"/>
            <a:ext cx="7162800" cy="838200"/>
          </a:xfrm>
        </p:spPr>
        <p:txBody>
          <a:bodyPr/>
          <a:lstStyle/>
          <a:p>
            <a:pPr algn="ctr"/>
            <a:r>
              <a:rPr lang="es-PA" b="1" dirty="0" smtClean="0"/>
              <a:t>ÍNDICE</a:t>
            </a:r>
            <a:endParaRPr lang="en-US" b="1" dirty="0"/>
          </a:p>
        </p:txBody>
      </p:sp>
      <p:graphicFrame>
        <p:nvGraphicFramePr>
          <p:cNvPr id="4" name="Content Placeholder 3"/>
          <p:cNvGraphicFramePr>
            <a:graphicFrameLocks noGrp="1"/>
          </p:cNvGraphicFramePr>
          <p:nvPr>
            <p:ph idx="1"/>
          </p:nvPr>
        </p:nvGraphicFramePr>
        <p:xfrm>
          <a:off x="1371600" y="1066800"/>
          <a:ext cx="7620000" cy="5410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A" b="1" dirty="0" smtClean="0"/>
              <a:t>INVESTIGACIONES DE EFICACIA</a:t>
            </a:r>
            <a:endParaRPr lang="en-US"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s-PA" b="1" dirty="0" smtClean="0"/>
              <a:t>RECOMENDACIONES</a:t>
            </a:r>
            <a:endParaRPr lang="en-US" b="1" dirty="0"/>
          </a:p>
        </p:txBody>
      </p:sp>
      <p:sp>
        <p:nvSpPr>
          <p:cNvPr id="3" name="Content Placeholder 2"/>
          <p:cNvSpPr>
            <a:spLocks noGrp="1"/>
          </p:cNvSpPr>
          <p:nvPr>
            <p:ph idx="1"/>
          </p:nvPr>
        </p:nvSpPr>
        <p:spPr/>
        <p:txBody>
          <a:bodyPr/>
          <a:lstStyle/>
          <a:p>
            <a:r>
              <a:rPr lang="es-PA" dirty="0" smtClean="0"/>
              <a:t>A</a:t>
            </a: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52400"/>
            <a:ext cx="7162800" cy="609600"/>
          </a:xfrm>
        </p:spPr>
        <p:txBody>
          <a:bodyPr/>
          <a:lstStyle/>
          <a:p>
            <a:pPr algn="r"/>
            <a:r>
              <a:rPr lang="es-PA" b="1" dirty="0" smtClean="0"/>
              <a:t>REFERENCIAS</a:t>
            </a:r>
            <a:endParaRPr lang="en-US" b="1" dirty="0"/>
          </a:p>
        </p:txBody>
      </p:sp>
      <p:sp>
        <p:nvSpPr>
          <p:cNvPr id="4" name="TextBox 3"/>
          <p:cNvSpPr txBox="1"/>
          <p:nvPr/>
        </p:nvSpPr>
        <p:spPr>
          <a:xfrm>
            <a:off x="1981200" y="914400"/>
            <a:ext cx="6553200" cy="4832092"/>
          </a:xfrm>
          <a:prstGeom prst="rect">
            <a:avLst/>
          </a:prstGeom>
          <a:noFill/>
        </p:spPr>
        <p:txBody>
          <a:bodyPr wrap="square" rtlCol="0">
            <a:spAutoFit/>
          </a:bodyPr>
          <a:lstStyle/>
          <a:p>
            <a:r>
              <a:rPr lang="en-US" sz="1400" dirty="0" smtClean="0"/>
              <a:t>American Psychiatric Association. (2000) </a:t>
            </a:r>
            <a:r>
              <a:rPr lang="en-US" sz="1400" i="1" dirty="0" smtClean="0"/>
              <a:t>Diagnostic and statistical manual of 	mental disorders, text revision (DSM-IV </a:t>
            </a:r>
            <a:r>
              <a:rPr lang="en-US" sz="1400" i="1" dirty="0" err="1" smtClean="0"/>
              <a:t>TR</a:t>
            </a:r>
            <a:r>
              <a:rPr lang="en-US" sz="1400" i="1" dirty="0" smtClean="0"/>
              <a:t>). </a:t>
            </a:r>
            <a:r>
              <a:rPr lang="en-US" sz="1400" dirty="0" smtClean="0"/>
              <a:t>Washington, D.C.: 	American Psychiatric 	Association. Retrieved on Nov. 28, 2008 from: </a:t>
            </a:r>
          </a:p>
          <a:p>
            <a:r>
              <a:rPr lang="en-US" sz="1400" dirty="0" smtClean="0"/>
              <a:t>	</a:t>
            </a:r>
            <a:r>
              <a:rPr lang="en-US" sz="1400" dirty="0" smtClean="0">
                <a:hlinkClick r:id="rId3"/>
              </a:rPr>
              <a:t>http://online.statref.com.ezproxy.library.tufts.edu/document.aspx?fxid</a:t>
            </a:r>
            <a:r>
              <a:rPr lang="en-US" sz="1400" dirty="0" smtClean="0"/>
              <a:t>	=37&amp;docid=  </a:t>
            </a:r>
          </a:p>
          <a:p>
            <a:r>
              <a:rPr lang="en-US" sz="1400" dirty="0" smtClean="0"/>
              <a:t>American Psychiatric Association. (2011). A 05 Autism Spectrum Disorder . In 	DSM-5  Development, proposed revisions. Retrieved from</a:t>
            </a:r>
            <a:r>
              <a:rPr lang="en-US" sz="1400" dirty="0" smtClean="0">
                <a:hlinkClick r:id="rId4"/>
              </a:rPr>
              <a:t>http://www. 	dsm5.org/</a:t>
            </a:r>
            <a:r>
              <a:rPr lang="en-US" sz="1400" dirty="0" err="1" smtClean="0">
                <a:hlinkClick r:id="rId4"/>
              </a:rPr>
              <a:t>proposedrevisions</a:t>
            </a:r>
            <a:r>
              <a:rPr lang="en-US" sz="1400" dirty="0" smtClean="0">
                <a:hlinkClick r:id="rId4"/>
              </a:rPr>
              <a:t>/pages/</a:t>
            </a:r>
            <a:r>
              <a:rPr lang="en-US" sz="1400" dirty="0" err="1" smtClean="0">
                <a:hlinkClick r:id="rId4"/>
              </a:rPr>
              <a:t>proposedrevision.aspx?rid</a:t>
            </a:r>
            <a:r>
              <a:rPr lang="en-US" sz="1400" dirty="0" smtClean="0">
                <a:hlinkClick r:id="rId4"/>
              </a:rPr>
              <a:t>=94</a:t>
            </a:r>
            <a:r>
              <a:rPr lang="en-US" sz="1400" dirty="0" smtClean="0"/>
              <a:t> </a:t>
            </a:r>
          </a:p>
          <a:p>
            <a:r>
              <a:rPr lang="es-PA" sz="1400" dirty="0" err="1" smtClean="0"/>
              <a:t>Dunn</a:t>
            </a:r>
            <a:r>
              <a:rPr lang="es-PA" sz="1400" dirty="0" smtClean="0"/>
              <a:t>, W. (2001). </a:t>
            </a:r>
            <a:r>
              <a:rPr lang="es-PA" sz="1400" dirty="0" err="1" smtClean="0"/>
              <a:t>The</a:t>
            </a:r>
            <a:r>
              <a:rPr lang="es-PA" sz="1400" dirty="0" smtClean="0"/>
              <a:t> </a:t>
            </a:r>
            <a:r>
              <a:rPr lang="es-PA" sz="1400" dirty="0" err="1" smtClean="0"/>
              <a:t>sensations</a:t>
            </a:r>
            <a:r>
              <a:rPr lang="es-PA" sz="1400" dirty="0" smtClean="0"/>
              <a:t> of </a:t>
            </a:r>
            <a:r>
              <a:rPr lang="es-PA" sz="1400" dirty="0" err="1" smtClean="0"/>
              <a:t>everyday</a:t>
            </a:r>
            <a:r>
              <a:rPr lang="es-PA" sz="1400" dirty="0" smtClean="0"/>
              <a:t> </a:t>
            </a:r>
            <a:r>
              <a:rPr lang="es-PA" sz="1400" dirty="0" err="1" smtClean="0"/>
              <a:t>life</a:t>
            </a:r>
            <a:r>
              <a:rPr lang="es-PA" sz="1400" dirty="0" smtClean="0"/>
              <a:t>: </a:t>
            </a:r>
            <a:r>
              <a:rPr lang="es-PA" sz="1400" dirty="0" err="1" smtClean="0"/>
              <a:t>Empirical</a:t>
            </a:r>
            <a:r>
              <a:rPr lang="es-PA" sz="1400" dirty="0" smtClean="0"/>
              <a:t>, </a:t>
            </a:r>
            <a:r>
              <a:rPr lang="es-PA" sz="1400" dirty="0" err="1" smtClean="0"/>
              <a:t>theoretical</a:t>
            </a:r>
            <a:r>
              <a:rPr lang="es-PA" sz="1400" dirty="0" smtClean="0"/>
              <a:t>, and 	</a:t>
            </a:r>
            <a:r>
              <a:rPr lang="es-PA" sz="1400" dirty="0" err="1" smtClean="0"/>
              <a:t>pragmatic</a:t>
            </a:r>
            <a:r>
              <a:rPr lang="es-PA" sz="1400" dirty="0" smtClean="0"/>
              <a:t> </a:t>
            </a:r>
            <a:r>
              <a:rPr lang="es-PA" sz="1400" dirty="0" err="1" smtClean="0"/>
              <a:t>considerations</a:t>
            </a:r>
            <a:r>
              <a:rPr lang="es-PA" sz="1400" dirty="0" smtClean="0"/>
              <a:t>, 2001 </a:t>
            </a:r>
            <a:r>
              <a:rPr lang="es-PA" sz="1400" dirty="0" err="1" smtClean="0"/>
              <a:t>Eleanor</a:t>
            </a:r>
            <a:r>
              <a:rPr lang="es-PA" sz="1400" dirty="0" smtClean="0"/>
              <a:t> Clarke </a:t>
            </a:r>
            <a:r>
              <a:rPr lang="es-PA" sz="1400" dirty="0" err="1" smtClean="0"/>
              <a:t>Slagle</a:t>
            </a:r>
            <a:r>
              <a:rPr lang="es-PA" sz="1400" dirty="0" smtClean="0"/>
              <a:t> </a:t>
            </a:r>
            <a:r>
              <a:rPr lang="es-PA" sz="1400" dirty="0" err="1" smtClean="0"/>
              <a:t>lecture</a:t>
            </a:r>
            <a:r>
              <a:rPr lang="es-PA" sz="1400" dirty="0" smtClean="0"/>
              <a:t>. 	</a:t>
            </a:r>
            <a:r>
              <a:rPr lang="es-PA" sz="1400" i="1" dirty="0" smtClean="0"/>
              <a:t>American </a:t>
            </a:r>
            <a:r>
              <a:rPr lang="es-PA" sz="1400" i="1" dirty="0" err="1" smtClean="0"/>
              <a:t>Journal</a:t>
            </a:r>
            <a:r>
              <a:rPr lang="es-PA" sz="1400" i="1" dirty="0" smtClean="0"/>
              <a:t> of </a:t>
            </a:r>
            <a:r>
              <a:rPr lang="es-PA" sz="1400" i="1" dirty="0" err="1" smtClean="0"/>
              <a:t>Occupational</a:t>
            </a:r>
            <a:r>
              <a:rPr lang="es-PA" sz="1400" i="1" dirty="0" smtClean="0"/>
              <a:t> </a:t>
            </a:r>
            <a:r>
              <a:rPr lang="es-PA" sz="1400" i="1" dirty="0" err="1" smtClean="0"/>
              <a:t>Therapy</a:t>
            </a:r>
            <a:r>
              <a:rPr lang="es-PA" sz="1400" i="1" dirty="0" smtClean="0"/>
              <a:t>, 55, </a:t>
            </a:r>
            <a:r>
              <a:rPr lang="es-PA" sz="1400" dirty="0" smtClean="0"/>
              <a:t>608-620.</a:t>
            </a:r>
          </a:p>
          <a:p>
            <a:r>
              <a:rPr lang="es-PA" sz="1400" dirty="0" err="1" smtClean="0"/>
              <a:t>Grandin</a:t>
            </a:r>
            <a:r>
              <a:rPr lang="es-PA" sz="1400" dirty="0" smtClean="0"/>
              <a:t>, T. (2006). </a:t>
            </a:r>
            <a:r>
              <a:rPr lang="es-PA" sz="1400" i="1" dirty="0" err="1" smtClean="0"/>
              <a:t>Thinking</a:t>
            </a:r>
            <a:r>
              <a:rPr lang="es-PA" sz="1400" i="1" dirty="0" smtClean="0"/>
              <a:t> in </a:t>
            </a:r>
            <a:r>
              <a:rPr lang="es-PA" sz="1400" i="1" dirty="0" err="1" smtClean="0"/>
              <a:t>pictures</a:t>
            </a:r>
            <a:r>
              <a:rPr lang="es-PA" sz="1400" i="1" dirty="0" smtClean="0"/>
              <a:t>: My </a:t>
            </a:r>
            <a:r>
              <a:rPr lang="es-PA" sz="1400" i="1" dirty="0" err="1" smtClean="0"/>
              <a:t>life</a:t>
            </a:r>
            <a:r>
              <a:rPr lang="es-PA" sz="1400" i="1" dirty="0" smtClean="0"/>
              <a:t> </a:t>
            </a:r>
            <a:r>
              <a:rPr lang="es-PA" sz="1400" i="1" dirty="0" err="1" smtClean="0"/>
              <a:t>wth</a:t>
            </a:r>
            <a:r>
              <a:rPr lang="es-PA" sz="1400" i="1" dirty="0" smtClean="0"/>
              <a:t> </a:t>
            </a:r>
            <a:r>
              <a:rPr lang="es-PA" sz="1400" i="1" dirty="0" err="1" smtClean="0"/>
              <a:t>Autism</a:t>
            </a:r>
            <a:r>
              <a:rPr lang="es-PA" sz="1400" i="1" dirty="0" smtClean="0"/>
              <a:t>. </a:t>
            </a:r>
            <a:r>
              <a:rPr lang="es-PA" sz="1400" dirty="0" smtClean="0"/>
              <a:t>New York: </a:t>
            </a:r>
            <a:r>
              <a:rPr lang="es-PA" sz="1400" dirty="0" err="1" smtClean="0"/>
              <a:t>Doubleday</a:t>
            </a:r>
            <a:endParaRPr lang="es-PA" sz="1400" dirty="0" smtClean="0"/>
          </a:p>
          <a:p>
            <a:r>
              <a:rPr lang="es-PA" sz="1400" dirty="0" err="1" smtClean="0"/>
              <a:t>Kranowitz</a:t>
            </a:r>
            <a:r>
              <a:rPr lang="es-PA" sz="1400" dirty="0" smtClean="0"/>
              <a:t>, C.S. (2005). </a:t>
            </a:r>
            <a:r>
              <a:rPr lang="es-PA" sz="1400" i="1" dirty="0" err="1" smtClean="0"/>
              <a:t>The</a:t>
            </a:r>
            <a:r>
              <a:rPr lang="es-PA" sz="1400" i="1" dirty="0" smtClean="0"/>
              <a:t> </a:t>
            </a:r>
            <a:r>
              <a:rPr lang="es-PA" sz="1400" i="1" dirty="0" err="1" smtClean="0"/>
              <a:t>out</a:t>
            </a:r>
            <a:r>
              <a:rPr lang="es-PA" sz="1400" i="1" dirty="0" smtClean="0"/>
              <a:t>-of-</a:t>
            </a:r>
            <a:r>
              <a:rPr lang="es-PA" sz="1400" i="1" dirty="0" err="1" smtClean="0"/>
              <a:t>Sync</a:t>
            </a:r>
            <a:r>
              <a:rPr lang="es-PA" sz="1400" i="1" dirty="0" smtClean="0"/>
              <a:t> </a:t>
            </a:r>
            <a:r>
              <a:rPr lang="es-PA" sz="1400" i="1" dirty="0" err="1" smtClean="0"/>
              <a:t>Child</a:t>
            </a:r>
            <a:r>
              <a:rPr lang="es-PA" sz="1400" i="1" dirty="0" smtClean="0"/>
              <a:t>: </a:t>
            </a:r>
            <a:r>
              <a:rPr lang="es-PA" sz="1400" i="1" dirty="0" err="1" smtClean="0"/>
              <a:t>Recognizing</a:t>
            </a:r>
            <a:r>
              <a:rPr lang="es-PA" sz="1400" i="1" dirty="0" smtClean="0"/>
              <a:t> and </a:t>
            </a:r>
            <a:r>
              <a:rPr lang="es-PA" sz="1400" i="1" dirty="0" err="1" smtClean="0"/>
              <a:t>coping</a:t>
            </a:r>
            <a:r>
              <a:rPr lang="es-PA" sz="1400" i="1" dirty="0" smtClean="0"/>
              <a:t> </a:t>
            </a:r>
            <a:r>
              <a:rPr lang="es-PA" sz="1400" i="1" dirty="0" err="1" smtClean="0"/>
              <a:t>with</a:t>
            </a:r>
            <a:r>
              <a:rPr lang="es-PA" sz="1400" i="1" dirty="0" smtClean="0"/>
              <a:t> 	</a:t>
            </a:r>
            <a:r>
              <a:rPr lang="es-PA" sz="1400" i="1" dirty="0" err="1" smtClean="0"/>
              <a:t>sensory</a:t>
            </a:r>
            <a:r>
              <a:rPr lang="es-PA" sz="1400" i="1" dirty="0" smtClean="0"/>
              <a:t> </a:t>
            </a:r>
            <a:r>
              <a:rPr lang="es-PA" sz="1400" i="1" dirty="0" err="1" smtClean="0"/>
              <a:t>processing</a:t>
            </a:r>
            <a:r>
              <a:rPr lang="es-PA" sz="1400" i="1" dirty="0" smtClean="0"/>
              <a:t> </a:t>
            </a:r>
            <a:r>
              <a:rPr lang="es-PA" sz="1400" i="1" dirty="0" err="1" smtClean="0"/>
              <a:t>disorder</a:t>
            </a:r>
            <a:r>
              <a:rPr lang="es-PA" sz="1400" i="1" dirty="0" smtClean="0"/>
              <a:t>. </a:t>
            </a:r>
            <a:r>
              <a:rPr lang="es-PA" sz="1400" dirty="0" smtClean="0"/>
              <a:t>New York: </a:t>
            </a:r>
            <a:r>
              <a:rPr lang="es-PA" sz="1400" dirty="0" err="1" smtClean="0"/>
              <a:t>Penguin</a:t>
            </a:r>
            <a:r>
              <a:rPr lang="es-PA" sz="1400" dirty="0" smtClean="0"/>
              <a:t> </a:t>
            </a:r>
            <a:r>
              <a:rPr lang="es-PA" sz="1400" dirty="0" err="1" smtClean="0"/>
              <a:t>Group</a:t>
            </a:r>
            <a:endParaRPr lang="es-PA" sz="1400" dirty="0" smtClean="0"/>
          </a:p>
          <a:p>
            <a:r>
              <a:rPr lang="es-PA" sz="1400" dirty="0" err="1" smtClean="0"/>
              <a:t>Lang</a:t>
            </a:r>
            <a:r>
              <a:rPr lang="es-PA" sz="1400" dirty="0" smtClean="0"/>
              <a:t>, R., </a:t>
            </a:r>
            <a:r>
              <a:rPr lang="es-PA" sz="1400" dirty="0" err="1" smtClean="0"/>
              <a:t>O’Reilly</a:t>
            </a:r>
            <a:r>
              <a:rPr lang="es-PA" sz="1400" dirty="0" smtClean="0"/>
              <a:t>, M, </a:t>
            </a:r>
            <a:r>
              <a:rPr lang="es-PA" sz="1400" dirty="0" err="1" smtClean="0"/>
              <a:t>Healy</a:t>
            </a:r>
            <a:r>
              <a:rPr lang="es-PA" sz="1400" dirty="0" smtClean="0"/>
              <a:t>, O., </a:t>
            </a:r>
            <a:r>
              <a:rPr lang="es-PA" sz="1400" dirty="0" err="1" smtClean="0"/>
              <a:t>Rispoli</a:t>
            </a:r>
            <a:r>
              <a:rPr lang="es-PA" sz="1400" dirty="0" smtClean="0"/>
              <a:t>, M., </a:t>
            </a:r>
            <a:r>
              <a:rPr lang="es-PA" sz="1400" dirty="0" err="1" smtClean="0"/>
              <a:t>Lydon</a:t>
            </a:r>
            <a:r>
              <a:rPr lang="es-PA" sz="1400" dirty="0" smtClean="0"/>
              <a:t>, H., </a:t>
            </a:r>
            <a:r>
              <a:rPr lang="es-PA" sz="1400" dirty="0" err="1" smtClean="0"/>
              <a:t>Streusand</a:t>
            </a:r>
            <a:r>
              <a:rPr lang="es-PA" sz="1400" dirty="0" smtClean="0"/>
              <a:t>, W., Davis, T., </a:t>
            </a:r>
            <a:r>
              <a:rPr lang="es-PA" sz="1400" dirty="0" err="1" smtClean="0"/>
              <a:t>Kang</a:t>
            </a:r>
            <a:r>
              <a:rPr lang="es-PA" sz="1400" dirty="0" smtClean="0"/>
              <a:t>, S., </a:t>
            </a:r>
            <a:r>
              <a:rPr lang="es-PA" sz="1400" dirty="0" err="1" smtClean="0"/>
              <a:t>Sigafoos</a:t>
            </a:r>
            <a:r>
              <a:rPr lang="es-PA" sz="1400" dirty="0" smtClean="0"/>
              <a:t>, J., </a:t>
            </a:r>
            <a:r>
              <a:rPr lang="es-PA" sz="1400" dirty="0" err="1" smtClean="0"/>
              <a:t>Lancioni</a:t>
            </a:r>
            <a:r>
              <a:rPr lang="es-PA" sz="1400" dirty="0" smtClean="0"/>
              <a:t>, G., </a:t>
            </a:r>
            <a:r>
              <a:rPr lang="es-PA" sz="1400" dirty="0" err="1" smtClean="0"/>
              <a:t>Didden</a:t>
            </a:r>
            <a:r>
              <a:rPr lang="es-PA" sz="1400" dirty="0" smtClean="0"/>
              <a:t>, R. &amp; </a:t>
            </a:r>
            <a:r>
              <a:rPr lang="es-PA" sz="1400" dirty="0" err="1" smtClean="0"/>
              <a:t>Giesbers</a:t>
            </a:r>
            <a:r>
              <a:rPr lang="es-PA" sz="1400" dirty="0" smtClean="0"/>
              <a:t>, S. (2012). </a:t>
            </a:r>
            <a:r>
              <a:rPr lang="es-PA" sz="1400" dirty="0" err="1" smtClean="0"/>
              <a:t>Sensory</a:t>
            </a:r>
            <a:r>
              <a:rPr lang="es-PA" sz="1400" dirty="0" smtClean="0"/>
              <a:t> 	</a:t>
            </a:r>
            <a:r>
              <a:rPr lang="es-PA" sz="1400" dirty="0" err="1" smtClean="0"/>
              <a:t>integration</a:t>
            </a:r>
            <a:r>
              <a:rPr lang="es-PA" sz="1400" dirty="0" smtClean="0"/>
              <a:t> </a:t>
            </a:r>
            <a:r>
              <a:rPr lang="es-PA" sz="1400" dirty="0" err="1" smtClean="0"/>
              <a:t>therapy</a:t>
            </a:r>
            <a:r>
              <a:rPr lang="es-PA" sz="1400" dirty="0" smtClean="0"/>
              <a:t> </a:t>
            </a:r>
            <a:r>
              <a:rPr lang="es-PA" sz="1400" dirty="0" err="1" smtClean="0"/>
              <a:t>for</a:t>
            </a:r>
            <a:r>
              <a:rPr lang="es-PA" sz="1400" dirty="0" smtClean="0"/>
              <a:t> </a:t>
            </a:r>
            <a:r>
              <a:rPr lang="es-PA" sz="1400" dirty="0" err="1" smtClean="0"/>
              <a:t>autism</a:t>
            </a:r>
            <a:r>
              <a:rPr lang="es-PA" sz="1400" dirty="0" smtClean="0"/>
              <a:t> </a:t>
            </a:r>
            <a:r>
              <a:rPr lang="es-PA" sz="1400" dirty="0" err="1" smtClean="0"/>
              <a:t>spectrum</a:t>
            </a:r>
            <a:r>
              <a:rPr lang="es-PA" sz="1400" dirty="0" smtClean="0"/>
              <a:t> </a:t>
            </a:r>
            <a:r>
              <a:rPr lang="es-PA" sz="1400" dirty="0" err="1" smtClean="0"/>
              <a:t>disorders</a:t>
            </a:r>
            <a:r>
              <a:rPr lang="es-PA" sz="1400" dirty="0" smtClean="0"/>
              <a:t>: A </a:t>
            </a:r>
            <a:r>
              <a:rPr lang="es-PA" sz="1400" dirty="0" err="1" smtClean="0"/>
              <a:t>systematic</a:t>
            </a:r>
            <a:r>
              <a:rPr lang="es-PA" sz="1400" dirty="0" smtClean="0"/>
              <a:t> 	</a:t>
            </a:r>
            <a:r>
              <a:rPr lang="es-PA" sz="1400" dirty="0" err="1" smtClean="0"/>
              <a:t>review</a:t>
            </a:r>
            <a:r>
              <a:rPr lang="es-PA" sz="1400" dirty="0" smtClean="0"/>
              <a:t>. </a:t>
            </a:r>
            <a:r>
              <a:rPr lang="es-PA" sz="1400" i="1" dirty="0" err="1" smtClean="0"/>
              <a:t>Research</a:t>
            </a:r>
            <a:r>
              <a:rPr lang="es-PA" sz="1400" i="1" dirty="0" smtClean="0"/>
              <a:t> in </a:t>
            </a:r>
            <a:r>
              <a:rPr lang="es-PA" sz="1400" i="1" dirty="0" err="1" smtClean="0"/>
              <a:t>Autism</a:t>
            </a:r>
            <a:r>
              <a:rPr lang="es-PA" sz="1400" i="1" dirty="0" smtClean="0"/>
              <a:t> </a:t>
            </a:r>
            <a:r>
              <a:rPr lang="es-PA" sz="1400" i="1" dirty="0" err="1" smtClean="0"/>
              <a:t>Spectrum</a:t>
            </a:r>
            <a:r>
              <a:rPr lang="es-PA" sz="1400" i="1" dirty="0" smtClean="0"/>
              <a:t> </a:t>
            </a:r>
            <a:r>
              <a:rPr lang="es-PA" sz="1400" i="1" dirty="0" err="1" smtClean="0"/>
              <a:t>Disorders</a:t>
            </a:r>
            <a:r>
              <a:rPr lang="es-PA" sz="1400" i="1" dirty="0" smtClean="0"/>
              <a:t>, 6, </a:t>
            </a:r>
            <a:r>
              <a:rPr lang="es-PA" sz="1400" dirty="0" smtClean="0"/>
              <a:t>1004-1018. </a:t>
            </a:r>
          </a:p>
          <a:p>
            <a:r>
              <a:rPr lang="en-US" sz="1400" dirty="0" err="1" smtClean="0"/>
              <a:t>Tomchek</a:t>
            </a:r>
            <a:r>
              <a:rPr lang="en-US" sz="1400" dirty="0" smtClean="0"/>
              <a:t>, S.D. (2010). Sensory Processing in Individuals with an Autism 	Spectrum disorder. In </a:t>
            </a:r>
            <a:r>
              <a:rPr lang="en-US" sz="1400" dirty="0" err="1" smtClean="0"/>
              <a:t>Kuhaneck</a:t>
            </a:r>
            <a:r>
              <a:rPr lang="en-US" sz="1400" dirty="0" smtClean="0"/>
              <a:t>, H.M.&amp;  </a:t>
            </a:r>
            <a:r>
              <a:rPr lang="en-US" sz="1400" dirty="0" err="1" smtClean="0"/>
              <a:t>Watling</a:t>
            </a:r>
            <a:r>
              <a:rPr lang="en-US" sz="1400" dirty="0" smtClean="0"/>
              <a:t>, R.(Eds.), </a:t>
            </a:r>
            <a:r>
              <a:rPr lang="en-US" sz="1400" i="1" dirty="0" smtClean="0"/>
              <a:t>Autism: A 	comprehensive Occupational Therapy Approach </a:t>
            </a:r>
            <a:r>
              <a:rPr lang="en-US" sz="1400" dirty="0" smtClean="0"/>
              <a:t>(pp.135-161). 	Bethesda, MD: </a:t>
            </a:r>
            <a:r>
              <a:rPr lang="en-US" sz="1400" dirty="0" err="1" smtClean="0"/>
              <a:t>AOTA</a:t>
            </a:r>
            <a:r>
              <a:rPr lang="en-US" sz="1400" dirty="0" smtClean="0"/>
              <a:t> Press.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52400"/>
            <a:ext cx="7162800" cy="609600"/>
          </a:xfrm>
        </p:spPr>
        <p:txBody>
          <a:bodyPr/>
          <a:lstStyle/>
          <a:p>
            <a:pPr algn="r"/>
            <a:r>
              <a:rPr lang="es-PA" b="1" dirty="0" smtClean="0"/>
              <a:t>ESPECTRO AUTISTA</a:t>
            </a:r>
            <a:endParaRPr lang="en-US" b="1" dirty="0"/>
          </a:p>
        </p:txBody>
      </p:sp>
      <p:graphicFrame>
        <p:nvGraphicFramePr>
          <p:cNvPr id="4" name="Content Placeholder 3"/>
          <p:cNvGraphicFramePr>
            <a:graphicFrameLocks noGrp="1"/>
          </p:cNvGraphicFramePr>
          <p:nvPr>
            <p:ph idx="1"/>
          </p:nvPr>
        </p:nvGraphicFramePr>
        <p:xfrm>
          <a:off x="1447800" y="838200"/>
          <a:ext cx="7543800" cy="5867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2743200" y="3657600"/>
            <a:ext cx="838200" cy="400110"/>
          </a:xfrm>
          <a:prstGeom prst="rect">
            <a:avLst/>
          </a:prstGeom>
          <a:noFill/>
        </p:spPr>
        <p:txBody>
          <a:bodyPr wrap="square" rtlCol="0">
            <a:spAutoFit/>
          </a:bodyPr>
          <a:lstStyle/>
          <a:p>
            <a:r>
              <a:rPr lang="es-PA" sz="2000" b="1" dirty="0" err="1" smtClean="0">
                <a:solidFill>
                  <a:schemeClr val="accent6">
                    <a:lumMod val="50000"/>
                  </a:schemeClr>
                </a:solidFill>
              </a:rPr>
              <a:t>TGD</a:t>
            </a:r>
            <a:endParaRPr lang="en-US" sz="2000" b="1" dirty="0">
              <a:solidFill>
                <a:schemeClr val="accent6">
                  <a:lumMod val="50000"/>
                </a:schemeClr>
              </a:solidFill>
            </a:endParaRPr>
          </a:p>
        </p:txBody>
      </p:sp>
      <p:sp>
        <p:nvSpPr>
          <p:cNvPr id="6" name="TextBox 5"/>
          <p:cNvSpPr txBox="1"/>
          <p:nvPr/>
        </p:nvSpPr>
        <p:spPr>
          <a:xfrm>
            <a:off x="7315200" y="6096000"/>
            <a:ext cx="1524000" cy="369332"/>
          </a:xfrm>
          <a:prstGeom prst="rect">
            <a:avLst/>
          </a:prstGeom>
          <a:noFill/>
        </p:spPr>
        <p:txBody>
          <a:bodyPr wrap="square" rtlCol="0">
            <a:spAutoFit/>
          </a:bodyPr>
          <a:lstStyle/>
          <a:p>
            <a:r>
              <a:rPr lang="es-PA" dirty="0" err="1" smtClean="0"/>
              <a:t>APA</a:t>
            </a:r>
            <a:r>
              <a:rPr lang="es-PA" dirty="0" smtClean="0"/>
              <a:t>, 2000</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52400"/>
            <a:ext cx="7162800" cy="762000"/>
          </a:xfrm>
        </p:spPr>
        <p:txBody>
          <a:bodyPr/>
          <a:lstStyle/>
          <a:p>
            <a:pPr algn="r"/>
            <a:r>
              <a:rPr lang="es-PA" b="1" dirty="0" smtClean="0"/>
              <a:t>EL TRÍO DEL AUTISMO, </a:t>
            </a:r>
            <a:r>
              <a:rPr lang="es-PA" b="1" dirty="0" err="1" smtClean="0"/>
              <a:t>DSM</a:t>
            </a:r>
            <a:r>
              <a:rPr lang="es-PA" b="1" dirty="0" smtClean="0"/>
              <a:t>-IV</a:t>
            </a:r>
            <a:endParaRPr lang="en-US" b="1" dirty="0"/>
          </a:p>
        </p:txBody>
      </p:sp>
      <p:graphicFrame>
        <p:nvGraphicFramePr>
          <p:cNvPr id="4" name="Content Placeholder 3"/>
          <p:cNvGraphicFramePr>
            <a:graphicFrameLocks noGrp="1"/>
          </p:cNvGraphicFramePr>
          <p:nvPr>
            <p:ph idx="1"/>
          </p:nvPr>
        </p:nvGraphicFramePr>
        <p:xfrm>
          <a:off x="1905000" y="1676400"/>
          <a:ext cx="7086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7315200" y="6096000"/>
            <a:ext cx="1524000" cy="369332"/>
          </a:xfrm>
          <a:prstGeom prst="rect">
            <a:avLst/>
          </a:prstGeom>
          <a:noFill/>
        </p:spPr>
        <p:txBody>
          <a:bodyPr wrap="square" rtlCol="0">
            <a:spAutoFit/>
          </a:bodyPr>
          <a:lstStyle/>
          <a:p>
            <a:r>
              <a:rPr lang="es-PA" dirty="0" err="1" smtClean="0"/>
              <a:t>APA</a:t>
            </a:r>
            <a:r>
              <a:rPr lang="es-PA" dirty="0" smtClean="0"/>
              <a:t>, 2000</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52400"/>
            <a:ext cx="7162800" cy="609600"/>
          </a:xfrm>
        </p:spPr>
        <p:txBody>
          <a:bodyPr/>
          <a:lstStyle/>
          <a:p>
            <a:pPr algn="r"/>
            <a:r>
              <a:rPr lang="es-PA" b="1" dirty="0" smtClean="0"/>
              <a:t>ESPECTRO AUTISTA, </a:t>
            </a:r>
            <a:r>
              <a:rPr lang="es-PA" b="1" dirty="0" err="1" smtClean="0"/>
              <a:t>DSM</a:t>
            </a:r>
            <a:r>
              <a:rPr lang="es-PA" b="1" dirty="0" smtClean="0"/>
              <a:t>-V</a:t>
            </a:r>
            <a:endParaRPr lang="en-US" b="1" dirty="0"/>
          </a:p>
        </p:txBody>
      </p:sp>
      <p:graphicFrame>
        <p:nvGraphicFramePr>
          <p:cNvPr id="4" name="Content Placeholder 3"/>
          <p:cNvGraphicFramePr>
            <a:graphicFrameLocks noGrp="1"/>
          </p:cNvGraphicFramePr>
          <p:nvPr>
            <p:ph idx="1"/>
          </p:nvPr>
        </p:nvGraphicFramePr>
        <p:xfrm>
          <a:off x="1447800" y="838200"/>
          <a:ext cx="7543800" cy="5867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3048000" y="3962400"/>
            <a:ext cx="838200" cy="400110"/>
          </a:xfrm>
          <a:prstGeom prst="rect">
            <a:avLst/>
          </a:prstGeom>
          <a:noFill/>
        </p:spPr>
        <p:txBody>
          <a:bodyPr wrap="square" rtlCol="0">
            <a:spAutoFit/>
          </a:bodyPr>
          <a:lstStyle/>
          <a:p>
            <a:r>
              <a:rPr lang="es-PA" sz="2000" b="1" dirty="0" smtClean="0">
                <a:solidFill>
                  <a:schemeClr val="accent6">
                    <a:lumMod val="50000"/>
                  </a:schemeClr>
                </a:solidFill>
              </a:rPr>
              <a:t>TEA</a:t>
            </a:r>
            <a:endParaRPr lang="en-US" sz="2000" b="1" dirty="0">
              <a:solidFill>
                <a:schemeClr val="accent6">
                  <a:lumMod val="50000"/>
                </a:schemeClr>
              </a:solidFill>
            </a:endParaRPr>
          </a:p>
        </p:txBody>
      </p:sp>
      <p:sp>
        <p:nvSpPr>
          <p:cNvPr id="6" name="TextBox 5"/>
          <p:cNvSpPr txBox="1"/>
          <p:nvPr/>
        </p:nvSpPr>
        <p:spPr>
          <a:xfrm>
            <a:off x="7315200" y="6096000"/>
            <a:ext cx="1524000" cy="369332"/>
          </a:xfrm>
          <a:prstGeom prst="rect">
            <a:avLst/>
          </a:prstGeom>
          <a:noFill/>
        </p:spPr>
        <p:txBody>
          <a:bodyPr wrap="square" rtlCol="0">
            <a:spAutoFit/>
          </a:bodyPr>
          <a:lstStyle/>
          <a:p>
            <a:r>
              <a:rPr lang="es-PA" dirty="0" err="1" smtClean="0"/>
              <a:t>APA</a:t>
            </a:r>
            <a:r>
              <a:rPr lang="es-PA" dirty="0" smtClean="0"/>
              <a:t>, 2012</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152400"/>
            <a:ext cx="7620000" cy="609600"/>
          </a:xfrm>
        </p:spPr>
        <p:txBody>
          <a:bodyPr/>
          <a:lstStyle/>
          <a:p>
            <a:pPr algn="r"/>
            <a:r>
              <a:rPr lang="es-PA" b="1" dirty="0" smtClean="0"/>
              <a:t> DEFINICIÓN PROPUESTA </a:t>
            </a:r>
            <a:r>
              <a:rPr lang="es-PA" b="1" dirty="0" err="1" smtClean="0"/>
              <a:t>DSM</a:t>
            </a:r>
            <a:r>
              <a:rPr lang="es-PA" b="1" dirty="0" smtClean="0"/>
              <a:t>-V </a:t>
            </a:r>
            <a:endParaRPr lang="en-US" dirty="0"/>
          </a:p>
        </p:txBody>
      </p:sp>
      <p:graphicFrame>
        <p:nvGraphicFramePr>
          <p:cNvPr id="4" name="Content Placeholder 3"/>
          <p:cNvGraphicFramePr>
            <a:graphicFrameLocks noGrp="1"/>
          </p:cNvGraphicFramePr>
          <p:nvPr>
            <p:ph idx="1"/>
          </p:nvPr>
        </p:nvGraphicFramePr>
        <p:xfrm>
          <a:off x="2057400" y="1676400"/>
          <a:ext cx="7086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7162800" y="6260068"/>
            <a:ext cx="1295400" cy="369332"/>
          </a:xfrm>
          <a:prstGeom prst="rect">
            <a:avLst/>
          </a:prstGeom>
          <a:noFill/>
        </p:spPr>
        <p:txBody>
          <a:bodyPr wrap="square" rtlCol="0">
            <a:spAutoFit/>
          </a:bodyPr>
          <a:lstStyle/>
          <a:p>
            <a:r>
              <a:rPr lang="es-PA" dirty="0" err="1" smtClean="0"/>
              <a:t>APA</a:t>
            </a:r>
            <a:r>
              <a:rPr lang="es-PA" dirty="0" smtClean="0"/>
              <a:t>, 2012</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152400"/>
            <a:ext cx="7620000" cy="914400"/>
          </a:xfrm>
        </p:spPr>
        <p:txBody>
          <a:bodyPr/>
          <a:lstStyle/>
          <a:p>
            <a:pPr algn="r"/>
            <a:r>
              <a:rPr lang="es-PA" b="1" dirty="0" smtClean="0"/>
              <a:t>PREVALENCIA</a:t>
            </a:r>
            <a:endParaRPr lang="en-US" b="1" dirty="0"/>
          </a:p>
        </p:txBody>
      </p:sp>
      <p:sp>
        <p:nvSpPr>
          <p:cNvPr id="3" name="Content Placeholder 2"/>
          <p:cNvSpPr>
            <a:spLocks noGrp="1"/>
          </p:cNvSpPr>
          <p:nvPr>
            <p:ph idx="1"/>
          </p:nvPr>
        </p:nvSpPr>
        <p:spPr>
          <a:xfrm>
            <a:off x="1905000" y="914400"/>
            <a:ext cx="7086600" cy="5943600"/>
          </a:xfrm>
        </p:spPr>
        <p:txBody>
          <a:bodyPr/>
          <a:lstStyle/>
          <a:p>
            <a:pPr>
              <a:buNone/>
            </a:pPr>
            <a:endParaRPr lang="en-US" sz="1400" i="1" dirty="0" smtClean="0"/>
          </a:p>
          <a:p>
            <a:endParaRPr lang="en-US" sz="2000" dirty="0"/>
          </a:p>
        </p:txBody>
      </p:sp>
      <p:pic>
        <p:nvPicPr>
          <p:cNvPr id="18434" name="Picture 2" descr="Understand___boy_with_autism.jpg"/>
          <p:cNvPicPr>
            <a:picLocks noChangeAspect="1" noChangeArrowheads="1"/>
          </p:cNvPicPr>
          <p:nvPr/>
        </p:nvPicPr>
        <p:blipFill>
          <a:blip r:embed="rId3" cstate="print"/>
          <a:srcRect/>
          <a:stretch>
            <a:fillRect/>
          </a:stretch>
        </p:blipFill>
        <p:spPr bwMode="auto">
          <a:xfrm>
            <a:off x="2477049" y="1297925"/>
            <a:ext cx="5523951" cy="3121675"/>
          </a:xfrm>
          <a:prstGeom prst="rect">
            <a:avLst/>
          </a:prstGeom>
          <a:noFill/>
        </p:spPr>
      </p:pic>
      <p:sp>
        <p:nvSpPr>
          <p:cNvPr id="5" name="TextBox 4"/>
          <p:cNvSpPr txBox="1"/>
          <p:nvPr/>
        </p:nvSpPr>
        <p:spPr>
          <a:xfrm>
            <a:off x="4572000" y="4724401"/>
            <a:ext cx="1143000" cy="646331"/>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s-PA" sz="3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90%</a:t>
            </a:r>
            <a:endParaRPr lang="en-US" sz="3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6" name="TextBox 5"/>
          <p:cNvSpPr txBox="1"/>
          <p:nvPr/>
        </p:nvSpPr>
        <p:spPr>
          <a:xfrm>
            <a:off x="6553200" y="6172200"/>
            <a:ext cx="2209800" cy="369332"/>
          </a:xfrm>
          <a:prstGeom prst="rect">
            <a:avLst/>
          </a:prstGeom>
          <a:noFill/>
        </p:spPr>
        <p:txBody>
          <a:bodyPr wrap="square" rtlCol="0">
            <a:spAutoFit/>
          </a:bodyPr>
          <a:lstStyle/>
          <a:p>
            <a:r>
              <a:rPr lang="es-PA" dirty="0" err="1" smtClean="0"/>
              <a:t>Schaaf</a:t>
            </a:r>
            <a:r>
              <a:rPr lang="es-PA" dirty="0" smtClean="0"/>
              <a:t> et al., 2012</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52400"/>
            <a:ext cx="7162800" cy="838200"/>
          </a:xfrm>
        </p:spPr>
        <p:txBody>
          <a:bodyPr/>
          <a:lstStyle/>
          <a:p>
            <a:pPr algn="ctr"/>
            <a:r>
              <a:rPr lang="es-PA" b="1" dirty="0" smtClean="0"/>
              <a:t>LOS SENTIDOS</a:t>
            </a:r>
            <a:endParaRPr lang="en-US" b="1" dirty="0"/>
          </a:p>
        </p:txBody>
      </p:sp>
      <p:sp>
        <p:nvSpPr>
          <p:cNvPr id="5" name="TextBox 4"/>
          <p:cNvSpPr txBox="1"/>
          <p:nvPr/>
        </p:nvSpPr>
        <p:spPr>
          <a:xfrm>
            <a:off x="5867400" y="4038600"/>
            <a:ext cx="304800" cy="381000"/>
          </a:xfrm>
          <a:prstGeom prst="rect">
            <a:avLst/>
          </a:prstGeom>
          <a:noFill/>
        </p:spPr>
        <p:txBody>
          <a:bodyPr wrap="square" rtlCol="0">
            <a:spAutoFit/>
          </a:bodyPr>
          <a:lstStyle/>
          <a:p>
            <a:r>
              <a:rPr lang="es-PA"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TextBox 5"/>
          <p:cNvSpPr txBox="1"/>
          <p:nvPr/>
        </p:nvSpPr>
        <p:spPr>
          <a:xfrm>
            <a:off x="4038600" y="2971800"/>
            <a:ext cx="304800" cy="381000"/>
          </a:xfrm>
          <a:prstGeom prst="rect">
            <a:avLst/>
          </a:prstGeom>
          <a:noFill/>
        </p:spPr>
        <p:txBody>
          <a:bodyPr wrap="square" rtlCol="0">
            <a:spAutoFit/>
          </a:bodyPr>
          <a:lstStyle/>
          <a:p>
            <a:r>
              <a:rPr lang="es-PA"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pic>
        <p:nvPicPr>
          <p:cNvPr id="37892" name="Picture 4" descr="http://3.bp.blogspot.com/_GYHvfBqVDGA/TDpN03i_w4I/AAAAAAAAAhs/2NWQFOLRMYU/s1600/senses.jpg"/>
          <p:cNvPicPr>
            <a:picLocks noChangeAspect="1" noChangeArrowheads="1"/>
          </p:cNvPicPr>
          <p:nvPr/>
        </p:nvPicPr>
        <p:blipFill>
          <a:blip r:embed="rId3" cstate="print"/>
          <a:srcRect/>
          <a:stretch>
            <a:fillRect/>
          </a:stretch>
        </p:blipFill>
        <p:spPr bwMode="auto">
          <a:xfrm>
            <a:off x="3048000" y="1085850"/>
            <a:ext cx="4343400" cy="542925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52400"/>
            <a:ext cx="7162800" cy="838200"/>
          </a:xfrm>
        </p:spPr>
        <p:txBody>
          <a:bodyPr/>
          <a:lstStyle/>
          <a:p>
            <a:pPr algn="ctr"/>
            <a:r>
              <a:rPr lang="es-PA" b="1" dirty="0" smtClean="0"/>
              <a:t>LOS SENTIDOS</a:t>
            </a:r>
            <a:endParaRPr lang="en-US" b="1" dirty="0"/>
          </a:p>
        </p:txBody>
      </p:sp>
      <p:sp>
        <p:nvSpPr>
          <p:cNvPr id="3" name="Content Placeholder 2"/>
          <p:cNvSpPr>
            <a:spLocks noGrp="1"/>
          </p:cNvSpPr>
          <p:nvPr>
            <p:ph idx="1"/>
          </p:nvPr>
        </p:nvSpPr>
        <p:spPr/>
        <p:txBody>
          <a:bodyPr/>
          <a:lstStyle/>
          <a:p>
            <a:endParaRPr lang="en-US" dirty="0"/>
          </a:p>
        </p:txBody>
      </p:sp>
      <p:pic>
        <p:nvPicPr>
          <p:cNvPr id="37890" name="Picture 2" descr="http://www.steadyhealth.com/108335/Image/autism_child.jpg"/>
          <p:cNvPicPr>
            <a:picLocks noChangeAspect="1" noChangeArrowheads="1"/>
          </p:cNvPicPr>
          <p:nvPr/>
        </p:nvPicPr>
        <p:blipFill>
          <a:blip r:embed="rId3" cstate="print"/>
          <a:srcRect/>
          <a:stretch>
            <a:fillRect/>
          </a:stretch>
        </p:blipFill>
        <p:spPr bwMode="auto">
          <a:xfrm>
            <a:off x="1904999" y="1447800"/>
            <a:ext cx="6857743" cy="5053970"/>
          </a:xfrm>
          <a:prstGeom prst="rect">
            <a:avLst/>
          </a:prstGeom>
          <a:noFill/>
        </p:spPr>
      </p:pic>
      <p:sp>
        <p:nvSpPr>
          <p:cNvPr id="5" name="TextBox 4"/>
          <p:cNvSpPr txBox="1"/>
          <p:nvPr/>
        </p:nvSpPr>
        <p:spPr>
          <a:xfrm>
            <a:off x="5867400" y="4038600"/>
            <a:ext cx="304800" cy="381000"/>
          </a:xfrm>
          <a:prstGeom prst="rect">
            <a:avLst/>
          </a:prstGeom>
          <a:noFill/>
        </p:spPr>
        <p:txBody>
          <a:bodyPr wrap="square" rtlCol="0">
            <a:spAutoFit/>
          </a:bodyPr>
          <a:lstStyle/>
          <a:p>
            <a:r>
              <a:rPr lang="es-PA"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TextBox 5"/>
          <p:cNvSpPr txBox="1"/>
          <p:nvPr/>
        </p:nvSpPr>
        <p:spPr>
          <a:xfrm>
            <a:off x="4038600" y="2971800"/>
            <a:ext cx="304800" cy="381000"/>
          </a:xfrm>
          <a:prstGeom prst="rect">
            <a:avLst/>
          </a:prstGeom>
          <a:noFill/>
        </p:spPr>
        <p:txBody>
          <a:bodyPr wrap="square" rtlCol="0">
            <a:spAutoFit/>
          </a:bodyPr>
          <a:lstStyle/>
          <a:p>
            <a:r>
              <a:rPr lang="es-PA"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st puzzle piece design template">
  <a:themeElements>
    <a:clrScheme name="Office Theme 14">
      <a:dk1>
        <a:srgbClr val="000000"/>
      </a:dk1>
      <a:lt1>
        <a:srgbClr val="FFFFFF"/>
      </a:lt1>
      <a:dk2>
        <a:srgbClr val="8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660033"/>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4">
        <a:dk1>
          <a:srgbClr val="000000"/>
        </a:dk1>
        <a:lt1>
          <a:srgbClr val="FFFFFF"/>
        </a:lt1>
        <a:dk2>
          <a:srgbClr val="8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Last puzzle piece design template</Template>
  <TotalTime>4586</TotalTime>
  <Words>1597</Words>
  <Application>Microsoft Office PowerPoint</Application>
  <PresentationFormat>Presentación en pantalla (4:3)</PresentationFormat>
  <Paragraphs>274</Paragraphs>
  <Slides>22</Slides>
  <Notes>20</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Last puzzle piece design template</vt:lpstr>
      <vt:lpstr>EL PAPEL DE INTEGRACIÓN SENSORIAL EN AUTISMO</vt:lpstr>
      <vt:lpstr>ÍNDICE</vt:lpstr>
      <vt:lpstr>ESPECTRO AUTISTA</vt:lpstr>
      <vt:lpstr>EL TRÍO DEL AUTISMO, DSM-IV</vt:lpstr>
      <vt:lpstr>ESPECTRO AUTISTA, DSM-V</vt:lpstr>
      <vt:lpstr> DEFINICIÓN PROPUESTA DSM-V </vt:lpstr>
      <vt:lpstr>PREVALENCIA</vt:lpstr>
      <vt:lpstr>LOS SENTIDOS</vt:lpstr>
      <vt:lpstr>LOS SENTIDOS</vt:lpstr>
      <vt:lpstr>LOS SENTIDOS</vt:lpstr>
      <vt:lpstr>Interoceptivo</vt:lpstr>
      <vt:lpstr>Propiocepción</vt:lpstr>
      <vt:lpstr>Vestibular</vt:lpstr>
      <vt:lpstr>PROCESAMIENTO SENSORIAL</vt:lpstr>
      <vt:lpstr>NIVELES DE  INTEGRACIÓN SENSORIAL</vt:lpstr>
      <vt:lpstr>TRASTORNO DE PROCESAMIENTO SENSORIAL</vt:lpstr>
      <vt:lpstr>EJEMPLO- TEMPLE GRANDIN</vt:lpstr>
      <vt:lpstr>Sensaciones del Día a Día</vt:lpstr>
      <vt:lpstr>TERAPIA DE INTEGRACIÓN SENSORIAL</vt:lpstr>
      <vt:lpstr>INVESTIGACIONES DE EFICACIA</vt:lpstr>
      <vt:lpstr>RECOMENDACIONES</vt:lpstr>
      <vt:lpstr>REFERENCIAS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Exploring Autism as a Distributive Disorder</dc:title>
  <dc:creator>Carolina</dc:creator>
  <cp:lastModifiedBy>dabaiba</cp:lastModifiedBy>
  <cp:revision>283</cp:revision>
  <dcterms:created xsi:type="dcterms:W3CDTF">2009-04-11T18:02:52Z</dcterms:created>
  <dcterms:modified xsi:type="dcterms:W3CDTF">2012-09-19T00:49:54Z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TC102862111033</vt:lpwstr>
  </property>
</Properties>
</file>