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6" r:id="rId2"/>
    <p:sldId id="282" r:id="rId3"/>
    <p:sldId id="258" r:id="rId4"/>
    <p:sldId id="259" r:id="rId5"/>
    <p:sldId id="260" r:id="rId6"/>
    <p:sldId id="271" r:id="rId7"/>
    <p:sldId id="263" r:id="rId8"/>
    <p:sldId id="264" r:id="rId9"/>
    <p:sldId id="265" r:id="rId10"/>
    <p:sldId id="266" r:id="rId11"/>
    <p:sldId id="267" r:id="rId12"/>
    <p:sldId id="273" r:id="rId13"/>
    <p:sldId id="276" r:id="rId14"/>
    <p:sldId id="275" r:id="rId15"/>
    <p:sldId id="274" r:id="rId16"/>
    <p:sldId id="280" r:id="rId17"/>
    <p:sldId id="279" r:id="rId18"/>
    <p:sldId id="278" r:id="rId19"/>
    <p:sldId id="277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5255" autoAdjust="0"/>
  </p:normalViewPr>
  <p:slideViewPr>
    <p:cSldViewPr>
      <p:cViewPr varScale="1">
        <p:scale>
          <a:sx n="30" d="100"/>
          <a:sy n="30" d="100"/>
        </p:scale>
        <p:origin x="-1306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9327A-78CF-452B-91FC-3E54DE65520B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/>
      <dgm:spPr/>
    </dgm:pt>
    <dgm:pt modelId="{8DC3A42C-E23B-4959-AD49-3618DB1C7B6C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CICLO </a:t>
          </a:r>
        </a:p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DE LA </a:t>
          </a:r>
        </a:p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INSTRUCCION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41517065-A775-40CE-943E-68EB1CD81DB6}" type="parTrans" cxnId="{B904C252-707E-429B-852A-FD71006B7459}">
      <dgm:prSet/>
      <dgm:spPr/>
      <dgm:t>
        <a:bodyPr/>
        <a:lstStyle/>
        <a:p>
          <a:endParaRPr lang="en-US"/>
        </a:p>
      </dgm:t>
    </dgm:pt>
    <dgm:pt modelId="{70CBA2EC-0229-40AF-84DF-09A0B9C0F67B}" type="sibTrans" cxnId="{B904C252-707E-429B-852A-FD71006B7459}">
      <dgm:prSet/>
      <dgm:spPr/>
      <dgm:t>
        <a:bodyPr/>
        <a:lstStyle/>
        <a:p>
          <a:endParaRPr lang="en-US"/>
        </a:p>
      </dgm:t>
    </dgm:pt>
    <dgm:pt modelId="{F0A588C2-66E7-455C-99C1-85C20F24CB07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INSTRUCCION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C0B1A177-C1A3-4DFE-AF4B-6FC2BFF660D0}" type="parTrans" cxnId="{D4689F62-E3B2-4A4D-A2C6-7A8A8FCD3701}">
      <dgm:prSet/>
      <dgm:spPr/>
      <dgm:t>
        <a:bodyPr/>
        <a:lstStyle/>
        <a:p>
          <a:endParaRPr lang="en-US"/>
        </a:p>
      </dgm:t>
    </dgm:pt>
    <dgm:pt modelId="{E0ACBFEB-BF40-4278-9097-92A1B93681E8}" type="sibTrans" cxnId="{D4689F62-E3B2-4A4D-A2C6-7A8A8FCD3701}">
      <dgm:prSet/>
      <dgm:spPr/>
      <dgm:t>
        <a:bodyPr/>
        <a:lstStyle/>
        <a:p>
          <a:endParaRPr lang="en-US"/>
        </a:p>
      </dgm:t>
    </dgm:pt>
    <dgm:pt modelId="{F32DF6A9-A187-4B39-B7B5-D465DE78322E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MODELO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64E1853B-01A9-4F29-9760-CB8E7A8CCCFE}" type="parTrans" cxnId="{510B3BE6-6276-4F35-8287-416BC90DCC5B}">
      <dgm:prSet/>
      <dgm:spPr/>
      <dgm:t>
        <a:bodyPr/>
        <a:lstStyle/>
        <a:p>
          <a:endParaRPr lang="en-US"/>
        </a:p>
      </dgm:t>
    </dgm:pt>
    <dgm:pt modelId="{B65607BD-C5FB-4FE6-8D93-B108D02D67E4}" type="sibTrans" cxnId="{510B3BE6-6276-4F35-8287-416BC90DCC5B}">
      <dgm:prSet/>
      <dgm:spPr/>
      <dgm:t>
        <a:bodyPr/>
        <a:lstStyle/>
        <a:p>
          <a:endParaRPr lang="en-US"/>
        </a:p>
      </dgm:t>
    </dgm:pt>
    <dgm:pt modelId="{417FA86D-3805-462E-A50C-6165BAA41865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AYUDA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8AD9AA6F-A5BC-4466-8C78-D04DC5FD1B6E}" type="parTrans" cxnId="{D5EC2D61-DE93-4023-A65C-96688CC05C23}">
      <dgm:prSet/>
      <dgm:spPr/>
      <dgm:t>
        <a:bodyPr/>
        <a:lstStyle/>
        <a:p>
          <a:endParaRPr lang="en-US"/>
        </a:p>
      </dgm:t>
    </dgm:pt>
    <dgm:pt modelId="{538CDBB4-B8FA-4DB0-9526-850FE1F8C8A8}" type="sibTrans" cxnId="{D5EC2D61-DE93-4023-A65C-96688CC05C23}">
      <dgm:prSet/>
      <dgm:spPr/>
      <dgm:t>
        <a:bodyPr/>
        <a:lstStyle/>
        <a:p>
          <a:endParaRPr lang="en-US"/>
        </a:p>
      </dgm:t>
    </dgm:pt>
    <dgm:pt modelId="{3BD237F4-D355-4A6C-A74D-0571476ABBFB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CONSECUENCIA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8471CDC0-737D-4EC7-BEAD-1B0668AC756A}" type="parTrans" cxnId="{4FBFE1C9-4457-4B86-A658-3F44BD7AC029}">
      <dgm:prSet/>
      <dgm:spPr/>
      <dgm:t>
        <a:bodyPr/>
        <a:lstStyle/>
        <a:p>
          <a:endParaRPr lang="en-US"/>
        </a:p>
      </dgm:t>
    </dgm:pt>
    <dgm:pt modelId="{B4D2E71B-4F5B-4BB0-A0D9-6716B2FD8737}" type="sibTrans" cxnId="{4FBFE1C9-4457-4B86-A658-3F44BD7AC029}">
      <dgm:prSet/>
      <dgm:spPr/>
      <dgm:t>
        <a:bodyPr/>
        <a:lstStyle/>
        <a:p>
          <a:endParaRPr lang="en-US"/>
        </a:p>
      </dgm:t>
    </dgm:pt>
    <dgm:pt modelId="{86A8BEC0-0991-4DD9-8A99-670ADC57B434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RECOMPENSA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B97EBB05-0452-482C-B2AB-39E8B07F8352}" type="parTrans" cxnId="{77D7EAA4-20DF-4A70-AE0D-24D89AABB0BD}">
      <dgm:prSet/>
      <dgm:spPr/>
      <dgm:t>
        <a:bodyPr/>
        <a:lstStyle/>
        <a:p>
          <a:endParaRPr lang="en-US"/>
        </a:p>
      </dgm:t>
    </dgm:pt>
    <dgm:pt modelId="{493A289F-A32A-438F-8B0B-2C12007E0AD6}" type="sibTrans" cxnId="{77D7EAA4-20DF-4A70-AE0D-24D89AABB0BD}">
      <dgm:prSet/>
      <dgm:spPr/>
      <dgm:t>
        <a:bodyPr/>
        <a:lstStyle/>
        <a:p>
          <a:endParaRPr lang="en-US"/>
        </a:p>
      </dgm:t>
    </dgm:pt>
    <dgm:pt modelId="{FCF9BD6D-1689-449E-BFDD-52D07832268B}">
      <dgm:prSet/>
      <dgm:spPr/>
      <dgm:t>
        <a:bodyPr/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CORRECCIÓN</a:t>
          </a:r>
          <a:endParaRPr kumimoji="0" lang="en-US" b="0" i="0" u="none" strike="noStrike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gm:t>
    </dgm:pt>
    <dgm:pt modelId="{7E26E023-AB6B-4F5F-AEA6-D570269EC2CB}" type="parTrans" cxnId="{7E10C3EA-191F-4DE0-B671-6BE0F6BB5DFE}">
      <dgm:prSet/>
      <dgm:spPr/>
      <dgm:t>
        <a:bodyPr/>
        <a:lstStyle/>
        <a:p>
          <a:endParaRPr lang="en-US"/>
        </a:p>
      </dgm:t>
    </dgm:pt>
    <dgm:pt modelId="{AB5665D1-94C4-456E-810F-7BFEB7D46574}" type="sibTrans" cxnId="{7E10C3EA-191F-4DE0-B671-6BE0F6BB5DFE}">
      <dgm:prSet/>
      <dgm:spPr/>
      <dgm:t>
        <a:bodyPr/>
        <a:lstStyle/>
        <a:p>
          <a:endParaRPr lang="en-US"/>
        </a:p>
      </dgm:t>
    </dgm:pt>
    <dgm:pt modelId="{BBAE1A21-CBEF-4EEC-9E07-96A90A90D42C}" type="pres">
      <dgm:prSet presAssocID="{EEE9327A-78CF-452B-91FC-3E54DE6552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C03B79-84B3-4141-A8C9-4E46F65014E4}" type="pres">
      <dgm:prSet presAssocID="{8DC3A42C-E23B-4959-AD49-3618DB1C7B6C}" presName="hierRoot1" presStyleCnt="0">
        <dgm:presLayoutVars>
          <dgm:hierBranch/>
        </dgm:presLayoutVars>
      </dgm:prSet>
      <dgm:spPr/>
    </dgm:pt>
    <dgm:pt modelId="{01CD4E13-B32C-4145-9843-EC62DBA56D97}" type="pres">
      <dgm:prSet presAssocID="{8DC3A42C-E23B-4959-AD49-3618DB1C7B6C}" presName="rootComposite1" presStyleCnt="0"/>
      <dgm:spPr/>
    </dgm:pt>
    <dgm:pt modelId="{CF683BBC-9693-4D22-BB05-7A6BE442E131}" type="pres">
      <dgm:prSet presAssocID="{8DC3A42C-E23B-4959-AD49-3618DB1C7B6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1DB60-232A-41FC-AB14-0AAF9440F9C5}" type="pres">
      <dgm:prSet presAssocID="{8DC3A42C-E23B-4959-AD49-3618DB1C7B6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A5C5180-E6AE-4BF1-96B6-28C0F770653B}" type="pres">
      <dgm:prSet presAssocID="{8DC3A42C-E23B-4959-AD49-3618DB1C7B6C}" presName="hierChild2" presStyleCnt="0"/>
      <dgm:spPr/>
    </dgm:pt>
    <dgm:pt modelId="{2EF22084-9524-4F9C-AD15-4DEACB0DC1BC}" type="pres">
      <dgm:prSet presAssocID="{C0B1A177-C1A3-4DFE-AF4B-6FC2BFF660D0}" presName="Name35" presStyleLbl="parChTrans1D2" presStyleIdx="0" presStyleCnt="4"/>
      <dgm:spPr/>
      <dgm:t>
        <a:bodyPr/>
        <a:lstStyle/>
        <a:p>
          <a:endParaRPr lang="en-US"/>
        </a:p>
      </dgm:t>
    </dgm:pt>
    <dgm:pt modelId="{6B17C0D0-EF45-4A6F-8882-E932DCF7DA93}" type="pres">
      <dgm:prSet presAssocID="{F0A588C2-66E7-455C-99C1-85C20F24CB07}" presName="hierRoot2" presStyleCnt="0">
        <dgm:presLayoutVars>
          <dgm:hierBranch/>
        </dgm:presLayoutVars>
      </dgm:prSet>
      <dgm:spPr/>
    </dgm:pt>
    <dgm:pt modelId="{AFF3E8A6-A1BD-4D02-9A53-B579F5D86655}" type="pres">
      <dgm:prSet presAssocID="{F0A588C2-66E7-455C-99C1-85C20F24CB07}" presName="rootComposite" presStyleCnt="0"/>
      <dgm:spPr/>
    </dgm:pt>
    <dgm:pt modelId="{D9A78306-F205-4E30-9F68-0D2CC2FFD6E3}" type="pres">
      <dgm:prSet presAssocID="{F0A588C2-66E7-455C-99C1-85C20F24CB07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D920A0-5CF3-4696-9D95-68F21A4D1639}" type="pres">
      <dgm:prSet presAssocID="{F0A588C2-66E7-455C-99C1-85C20F24CB07}" presName="rootConnector" presStyleLbl="node2" presStyleIdx="0" presStyleCnt="4"/>
      <dgm:spPr/>
      <dgm:t>
        <a:bodyPr/>
        <a:lstStyle/>
        <a:p>
          <a:endParaRPr lang="en-US"/>
        </a:p>
      </dgm:t>
    </dgm:pt>
    <dgm:pt modelId="{B043CA21-5741-4CAE-97EB-7DF4F9DA8C4D}" type="pres">
      <dgm:prSet presAssocID="{F0A588C2-66E7-455C-99C1-85C20F24CB07}" presName="hierChild4" presStyleCnt="0"/>
      <dgm:spPr/>
    </dgm:pt>
    <dgm:pt modelId="{6D788ABA-7C96-45CE-A2D4-F8B86685B6B7}" type="pres">
      <dgm:prSet presAssocID="{F0A588C2-66E7-455C-99C1-85C20F24CB07}" presName="hierChild5" presStyleCnt="0"/>
      <dgm:spPr/>
    </dgm:pt>
    <dgm:pt modelId="{409B61A2-AEC3-4AA6-A459-9909E1EFA519}" type="pres">
      <dgm:prSet presAssocID="{64E1853B-01A9-4F29-9760-CB8E7A8CCCFE}" presName="Name35" presStyleLbl="parChTrans1D2" presStyleIdx="1" presStyleCnt="4"/>
      <dgm:spPr/>
      <dgm:t>
        <a:bodyPr/>
        <a:lstStyle/>
        <a:p>
          <a:endParaRPr lang="en-US"/>
        </a:p>
      </dgm:t>
    </dgm:pt>
    <dgm:pt modelId="{0A16C8EE-5774-48CC-92FE-90560A91D94D}" type="pres">
      <dgm:prSet presAssocID="{F32DF6A9-A187-4B39-B7B5-D465DE78322E}" presName="hierRoot2" presStyleCnt="0">
        <dgm:presLayoutVars>
          <dgm:hierBranch/>
        </dgm:presLayoutVars>
      </dgm:prSet>
      <dgm:spPr/>
    </dgm:pt>
    <dgm:pt modelId="{E2B354A7-D27D-4689-9BDA-51F5B11D0CDD}" type="pres">
      <dgm:prSet presAssocID="{F32DF6A9-A187-4B39-B7B5-D465DE78322E}" presName="rootComposite" presStyleCnt="0"/>
      <dgm:spPr/>
    </dgm:pt>
    <dgm:pt modelId="{2C247FF2-F7FC-42E9-AB03-39F18E667517}" type="pres">
      <dgm:prSet presAssocID="{F32DF6A9-A187-4B39-B7B5-D465DE78322E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EFA59E-56B1-40DD-9142-68E0058A92F6}" type="pres">
      <dgm:prSet presAssocID="{F32DF6A9-A187-4B39-B7B5-D465DE78322E}" presName="rootConnector" presStyleLbl="node2" presStyleIdx="1" presStyleCnt="4"/>
      <dgm:spPr/>
      <dgm:t>
        <a:bodyPr/>
        <a:lstStyle/>
        <a:p>
          <a:endParaRPr lang="en-US"/>
        </a:p>
      </dgm:t>
    </dgm:pt>
    <dgm:pt modelId="{5FFF1C6D-0929-48FE-AB2A-F2D218159459}" type="pres">
      <dgm:prSet presAssocID="{F32DF6A9-A187-4B39-B7B5-D465DE78322E}" presName="hierChild4" presStyleCnt="0"/>
      <dgm:spPr/>
    </dgm:pt>
    <dgm:pt modelId="{A698F1B4-7B78-496A-8B19-36D868E107F4}" type="pres">
      <dgm:prSet presAssocID="{F32DF6A9-A187-4B39-B7B5-D465DE78322E}" presName="hierChild5" presStyleCnt="0"/>
      <dgm:spPr/>
    </dgm:pt>
    <dgm:pt modelId="{A016594C-8323-451F-BA94-97E6BB60DB88}" type="pres">
      <dgm:prSet presAssocID="{8AD9AA6F-A5BC-4466-8C78-D04DC5FD1B6E}" presName="Name35" presStyleLbl="parChTrans1D2" presStyleIdx="2" presStyleCnt="4"/>
      <dgm:spPr/>
      <dgm:t>
        <a:bodyPr/>
        <a:lstStyle/>
        <a:p>
          <a:endParaRPr lang="en-US"/>
        </a:p>
      </dgm:t>
    </dgm:pt>
    <dgm:pt modelId="{5DBCD8C3-9C7F-4B8D-ACA1-58A99357B2B9}" type="pres">
      <dgm:prSet presAssocID="{417FA86D-3805-462E-A50C-6165BAA41865}" presName="hierRoot2" presStyleCnt="0">
        <dgm:presLayoutVars>
          <dgm:hierBranch/>
        </dgm:presLayoutVars>
      </dgm:prSet>
      <dgm:spPr/>
    </dgm:pt>
    <dgm:pt modelId="{2FAB884B-EBB1-4AE6-AA35-F73123F0DA9C}" type="pres">
      <dgm:prSet presAssocID="{417FA86D-3805-462E-A50C-6165BAA41865}" presName="rootComposite" presStyleCnt="0"/>
      <dgm:spPr/>
    </dgm:pt>
    <dgm:pt modelId="{FE79F7B4-8699-419E-ABB8-A6F9797F6A74}" type="pres">
      <dgm:prSet presAssocID="{417FA86D-3805-462E-A50C-6165BAA4186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F09658-F33C-4107-A1FE-646B1A13BD42}" type="pres">
      <dgm:prSet presAssocID="{417FA86D-3805-462E-A50C-6165BAA41865}" presName="rootConnector" presStyleLbl="node2" presStyleIdx="2" presStyleCnt="4"/>
      <dgm:spPr/>
      <dgm:t>
        <a:bodyPr/>
        <a:lstStyle/>
        <a:p>
          <a:endParaRPr lang="en-US"/>
        </a:p>
      </dgm:t>
    </dgm:pt>
    <dgm:pt modelId="{7C80764C-46D2-441B-B1D3-D7342B2B6779}" type="pres">
      <dgm:prSet presAssocID="{417FA86D-3805-462E-A50C-6165BAA41865}" presName="hierChild4" presStyleCnt="0"/>
      <dgm:spPr/>
    </dgm:pt>
    <dgm:pt modelId="{14E90B02-9BA6-4970-8BB9-7594685D10C7}" type="pres">
      <dgm:prSet presAssocID="{417FA86D-3805-462E-A50C-6165BAA41865}" presName="hierChild5" presStyleCnt="0"/>
      <dgm:spPr/>
    </dgm:pt>
    <dgm:pt modelId="{A0B61975-51FF-4E10-9AC7-6A008636145D}" type="pres">
      <dgm:prSet presAssocID="{8471CDC0-737D-4EC7-BEAD-1B0668AC756A}" presName="Name35" presStyleLbl="parChTrans1D2" presStyleIdx="3" presStyleCnt="4"/>
      <dgm:spPr/>
      <dgm:t>
        <a:bodyPr/>
        <a:lstStyle/>
        <a:p>
          <a:endParaRPr lang="en-US"/>
        </a:p>
      </dgm:t>
    </dgm:pt>
    <dgm:pt modelId="{B17C63EB-3AB6-4E38-A060-43C387C17B1A}" type="pres">
      <dgm:prSet presAssocID="{3BD237F4-D355-4A6C-A74D-0571476ABBFB}" presName="hierRoot2" presStyleCnt="0">
        <dgm:presLayoutVars>
          <dgm:hierBranch val="r"/>
        </dgm:presLayoutVars>
      </dgm:prSet>
      <dgm:spPr/>
    </dgm:pt>
    <dgm:pt modelId="{2C2FD003-F88C-4B80-96AD-ADB6DB5DC218}" type="pres">
      <dgm:prSet presAssocID="{3BD237F4-D355-4A6C-A74D-0571476ABBFB}" presName="rootComposite" presStyleCnt="0"/>
      <dgm:spPr/>
    </dgm:pt>
    <dgm:pt modelId="{8F58F76F-1FC6-4A2A-838A-678E164C4135}" type="pres">
      <dgm:prSet presAssocID="{3BD237F4-D355-4A6C-A74D-0571476ABBF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885CBD-1104-4B60-96D3-B3546F8E49C3}" type="pres">
      <dgm:prSet presAssocID="{3BD237F4-D355-4A6C-A74D-0571476ABBFB}" presName="rootConnector" presStyleLbl="node2" presStyleIdx="3" presStyleCnt="4"/>
      <dgm:spPr/>
      <dgm:t>
        <a:bodyPr/>
        <a:lstStyle/>
        <a:p>
          <a:endParaRPr lang="en-US"/>
        </a:p>
      </dgm:t>
    </dgm:pt>
    <dgm:pt modelId="{6567BFBC-4A77-485E-B2CA-8D27D7A37557}" type="pres">
      <dgm:prSet presAssocID="{3BD237F4-D355-4A6C-A74D-0571476ABBFB}" presName="hierChild4" presStyleCnt="0"/>
      <dgm:spPr/>
    </dgm:pt>
    <dgm:pt modelId="{C16D0301-D986-4FE1-9298-2336E9DBAC42}" type="pres">
      <dgm:prSet presAssocID="{B97EBB05-0452-482C-B2AB-39E8B07F8352}" presName="Name50" presStyleLbl="parChTrans1D3" presStyleIdx="0" presStyleCnt="2"/>
      <dgm:spPr/>
      <dgm:t>
        <a:bodyPr/>
        <a:lstStyle/>
        <a:p>
          <a:endParaRPr lang="en-US"/>
        </a:p>
      </dgm:t>
    </dgm:pt>
    <dgm:pt modelId="{AEA22431-9E7A-44FE-89E0-B80D39233128}" type="pres">
      <dgm:prSet presAssocID="{86A8BEC0-0991-4DD9-8A99-670ADC57B434}" presName="hierRoot2" presStyleCnt="0">
        <dgm:presLayoutVars>
          <dgm:hierBranch val="r"/>
        </dgm:presLayoutVars>
      </dgm:prSet>
      <dgm:spPr/>
    </dgm:pt>
    <dgm:pt modelId="{388EF671-2A66-4F91-8BDD-5D878F7F427D}" type="pres">
      <dgm:prSet presAssocID="{86A8BEC0-0991-4DD9-8A99-670ADC57B434}" presName="rootComposite" presStyleCnt="0"/>
      <dgm:spPr/>
    </dgm:pt>
    <dgm:pt modelId="{5E11845F-8899-4B8D-B393-5B4D53FE58E4}" type="pres">
      <dgm:prSet presAssocID="{86A8BEC0-0991-4DD9-8A99-670ADC57B434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9DEA5A-C3DA-425B-B230-BCD1A7941309}" type="pres">
      <dgm:prSet presAssocID="{86A8BEC0-0991-4DD9-8A99-670ADC57B434}" presName="rootConnector" presStyleLbl="node3" presStyleIdx="0" presStyleCnt="2"/>
      <dgm:spPr/>
      <dgm:t>
        <a:bodyPr/>
        <a:lstStyle/>
        <a:p>
          <a:endParaRPr lang="en-US"/>
        </a:p>
      </dgm:t>
    </dgm:pt>
    <dgm:pt modelId="{8E709EC8-9A58-442B-BF70-E1B18A5DBF55}" type="pres">
      <dgm:prSet presAssocID="{86A8BEC0-0991-4DD9-8A99-670ADC57B434}" presName="hierChild4" presStyleCnt="0"/>
      <dgm:spPr/>
    </dgm:pt>
    <dgm:pt modelId="{91A95E3A-4FDF-4DB7-93FF-6922DF54CEDC}" type="pres">
      <dgm:prSet presAssocID="{86A8BEC0-0991-4DD9-8A99-670ADC57B434}" presName="hierChild5" presStyleCnt="0"/>
      <dgm:spPr/>
    </dgm:pt>
    <dgm:pt modelId="{D13121D9-A48D-47C4-84FE-06A83D2B063D}" type="pres">
      <dgm:prSet presAssocID="{7E26E023-AB6B-4F5F-AEA6-D570269EC2CB}" presName="Name50" presStyleLbl="parChTrans1D3" presStyleIdx="1" presStyleCnt="2"/>
      <dgm:spPr/>
      <dgm:t>
        <a:bodyPr/>
        <a:lstStyle/>
        <a:p>
          <a:endParaRPr lang="en-US"/>
        </a:p>
      </dgm:t>
    </dgm:pt>
    <dgm:pt modelId="{B2DBB83F-A3D2-4EDA-834A-4B1C33163000}" type="pres">
      <dgm:prSet presAssocID="{FCF9BD6D-1689-449E-BFDD-52D07832268B}" presName="hierRoot2" presStyleCnt="0">
        <dgm:presLayoutVars>
          <dgm:hierBranch val="r"/>
        </dgm:presLayoutVars>
      </dgm:prSet>
      <dgm:spPr/>
    </dgm:pt>
    <dgm:pt modelId="{DEC80E67-4075-42BA-ADFA-E0820252493A}" type="pres">
      <dgm:prSet presAssocID="{FCF9BD6D-1689-449E-BFDD-52D07832268B}" presName="rootComposite" presStyleCnt="0"/>
      <dgm:spPr/>
    </dgm:pt>
    <dgm:pt modelId="{4CC55B49-5188-4CDC-91B1-069736D04BE1}" type="pres">
      <dgm:prSet presAssocID="{FCF9BD6D-1689-449E-BFDD-52D07832268B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7BFCFA-55A4-44D3-ADD4-5D3E908B07A3}" type="pres">
      <dgm:prSet presAssocID="{FCF9BD6D-1689-449E-BFDD-52D07832268B}" presName="rootConnector" presStyleLbl="node3" presStyleIdx="1" presStyleCnt="2"/>
      <dgm:spPr/>
      <dgm:t>
        <a:bodyPr/>
        <a:lstStyle/>
        <a:p>
          <a:endParaRPr lang="en-US"/>
        </a:p>
      </dgm:t>
    </dgm:pt>
    <dgm:pt modelId="{381CACB3-B038-45B3-9AA5-2F3B94300D7E}" type="pres">
      <dgm:prSet presAssocID="{FCF9BD6D-1689-449E-BFDD-52D07832268B}" presName="hierChild4" presStyleCnt="0"/>
      <dgm:spPr/>
    </dgm:pt>
    <dgm:pt modelId="{31CED140-8E77-47E2-98F3-85B7DE78BC58}" type="pres">
      <dgm:prSet presAssocID="{FCF9BD6D-1689-449E-BFDD-52D07832268B}" presName="hierChild5" presStyleCnt="0"/>
      <dgm:spPr/>
    </dgm:pt>
    <dgm:pt modelId="{CA504529-5114-42BC-9A70-2064C9AA1830}" type="pres">
      <dgm:prSet presAssocID="{3BD237F4-D355-4A6C-A74D-0571476ABBFB}" presName="hierChild5" presStyleCnt="0"/>
      <dgm:spPr/>
    </dgm:pt>
    <dgm:pt modelId="{3C0C186C-A325-44E2-AB34-FC0027C3225D}" type="pres">
      <dgm:prSet presAssocID="{8DC3A42C-E23B-4959-AD49-3618DB1C7B6C}" presName="hierChild3" presStyleCnt="0"/>
      <dgm:spPr/>
    </dgm:pt>
  </dgm:ptLst>
  <dgm:cxnLst>
    <dgm:cxn modelId="{510B3BE6-6276-4F35-8287-416BC90DCC5B}" srcId="{8DC3A42C-E23B-4959-AD49-3618DB1C7B6C}" destId="{F32DF6A9-A187-4B39-B7B5-D465DE78322E}" srcOrd="1" destOrd="0" parTransId="{64E1853B-01A9-4F29-9760-CB8E7A8CCCFE}" sibTransId="{B65607BD-C5FB-4FE6-8D93-B108D02D67E4}"/>
    <dgm:cxn modelId="{8EF797B2-4713-40DC-AB78-63FC528E2F0A}" type="presOf" srcId="{8471CDC0-737D-4EC7-BEAD-1B0668AC756A}" destId="{A0B61975-51FF-4E10-9AC7-6A008636145D}" srcOrd="0" destOrd="0" presId="urn:microsoft.com/office/officeart/2005/8/layout/orgChart1"/>
    <dgm:cxn modelId="{37A04559-C3BB-4464-B425-873C7AC7C12F}" type="presOf" srcId="{8DC3A42C-E23B-4959-AD49-3618DB1C7B6C}" destId="{00D1DB60-232A-41FC-AB14-0AAF9440F9C5}" srcOrd="1" destOrd="0" presId="urn:microsoft.com/office/officeart/2005/8/layout/orgChart1"/>
    <dgm:cxn modelId="{D4689F62-E3B2-4A4D-A2C6-7A8A8FCD3701}" srcId="{8DC3A42C-E23B-4959-AD49-3618DB1C7B6C}" destId="{F0A588C2-66E7-455C-99C1-85C20F24CB07}" srcOrd="0" destOrd="0" parTransId="{C0B1A177-C1A3-4DFE-AF4B-6FC2BFF660D0}" sibTransId="{E0ACBFEB-BF40-4278-9097-92A1B93681E8}"/>
    <dgm:cxn modelId="{6E563DED-0DD8-490F-A225-CEB18EF64FC1}" type="presOf" srcId="{F32DF6A9-A187-4B39-B7B5-D465DE78322E}" destId="{3BEFA59E-56B1-40DD-9142-68E0058A92F6}" srcOrd="1" destOrd="0" presId="urn:microsoft.com/office/officeart/2005/8/layout/orgChart1"/>
    <dgm:cxn modelId="{529E0B05-9D17-4702-8620-66B952CDFCD6}" type="presOf" srcId="{86A8BEC0-0991-4DD9-8A99-670ADC57B434}" destId="{5E11845F-8899-4B8D-B393-5B4D53FE58E4}" srcOrd="0" destOrd="0" presId="urn:microsoft.com/office/officeart/2005/8/layout/orgChart1"/>
    <dgm:cxn modelId="{B904C252-707E-429B-852A-FD71006B7459}" srcId="{EEE9327A-78CF-452B-91FC-3E54DE65520B}" destId="{8DC3A42C-E23B-4959-AD49-3618DB1C7B6C}" srcOrd="0" destOrd="0" parTransId="{41517065-A775-40CE-943E-68EB1CD81DB6}" sibTransId="{70CBA2EC-0229-40AF-84DF-09A0B9C0F67B}"/>
    <dgm:cxn modelId="{536B15E5-BC50-4290-A1F9-27E9A1BAB5A8}" type="presOf" srcId="{3BD237F4-D355-4A6C-A74D-0571476ABBFB}" destId="{8F58F76F-1FC6-4A2A-838A-678E164C4135}" srcOrd="0" destOrd="0" presId="urn:microsoft.com/office/officeart/2005/8/layout/orgChart1"/>
    <dgm:cxn modelId="{DBE781C2-3BD0-41E6-BAFF-A8938A51F9FC}" type="presOf" srcId="{C0B1A177-C1A3-4DFE-AF4B-6FC2BFF660D0}" destId="{2EF22084-9524-4F9C-AD15-4DEACB0DC1BC}" srcOrd="0" destOrd="0" presId="urn:microsoft.com/office/officeart/2005/8/layout/orgChart1"/>
    <dgm:cxn modelId="{7AA47431-23E2-4060-8481-5C6C32EEEBDD}" type="presOf" srcId="{FCF9BD6D-1689-449E-BFDD-52D07832268B}" destId="{4CC55B49-5188-4CDC-91B1-069736D04BE1}" srcOrd="0" destOrd="0" presId="urn:microsoft.com/office/officeart/2005/8/layout/orgChart1"/>
    <dgm:cxn modelId="{7E71138C-9D81-4CB4-A021-2745B0518616}" type="presOf" srcId="{417FA86D-3805-462E-A50C-6165BAA41865}" destId="{FE79F7B4-8699-419E-ABB8-A6F9797F6A74}" srcOrd="0" destOrd="0" presId="urn:microsoft.com/office/officeart/2005/8/layout/orgChart1"/>
    <dgm:cxn modelId="{507755B9-F8C5-4263-9ECF-4C709F0F2012}" type="presOf" srcId="{7E26E023-AB6B-4F5F-AEA6-D570269EC2CB}" destId="{D13121D9-A48D-47C4-84FE-06A83D2B063D}" srcOrd="0" destOrd="0" presId="urn:microsoft.com/office/officeart/2005/8/layout/orgChart1"/>
    <dgm:cxn modelId="{EB0C4F12-E8C1-46FA-BD51-4F8B4260E19C}" type="presOf" srcId="{FCF9BD6D-1689-449E-BFDD-52D07832268B}" destId="{2E7BFCFA-55A4-44D3-ADD4-5D3E908B07A3}" srcOrd="1" destOrd="0" presId="urn:microsoft.com/office/officeart/2005/8/layout/orgChart1"/>
    <dgm:cxn modelId="{4FBFE1C9-4457-4B86-A658-3F44BD7AC029}" srcId="{8DC3A42C-E23B-4959-AD49-3618DB1C7B6C}" destId="{3BD237F4-D355-4A6C-A74D-0571476ABBFB}" srcOrd="3" destOrd="0" parTransId="{8471CDC0-737D-4EC7-BEAD-1B0668AC756A}" sibTransId="{B4D2E71B-4F5B-4BB0-A0D9-6716B2FD8737}"/>
    <dgm:cxn modelId="{F0F2426C-1250-4091-B7AD-67023B437026}" type="presOf" srcId="{417FA86D-3805-462E-A50C-6165BAA41865}" destId="{18F09658-F33C-4107-A1FE-646B1A13BD42}" srcOrd="1" destOrd="0" presId="urn:microsoft.com/office/officeart/2005/8/layout/orgChart1"/>
    <dgm:cxn modelId="{7E10C3EA-191F-4DE0-B671-6BE0F6BB5DFE}" srcId="{3BD237F4-D355-4A6C-A74D-0571476ABBFB}" destId="{FCF9BD6D-1689-449E-BFDD-52D07832268B}" srcOrd="1" destOrd="0" parTransId="{7E26E023-AB6B-4F5F-AEA6-D570269EC2CB}" sibTransId="{AB5665D1-94C4-456E-810F-7BFEB7D46574}"/>
    <dgm:cxn modelId="{D63F15D2-6B14-4C46-B901-D4A823B93DE3}" type="presOf" srcId="{F32DF6A9-A187-4B39-B7B5-D465DE78322E}" destId="{2C247FF2-F7FC-42E9-AB03-39F18E667517}" srcOrd="0" destOrd="0" presId="urn:microsoft.com/office/officeart/2005/8/layout/orgChart1"/>
    <dgm:cxn modelId="{DEBA4F57-4153-4638-9009-5E9C15F6BF2E}" type="presOf" srcId="{F0A588C2-66E7-455C-99C1-85C20F24CB07}" destId="{D9A78306-F205-4E30-9F68-0D2CC2FFD6E3}" srcOrd="0" destOrd="0" presId="urn:microsoft.com/office/officeart/2005/8/layout/orgChart1"/>
    <dgm:cxn modelId="{47163EE2-FA4F-4B16-9336-2A32BA3791F3}" type="presOf" srcId="{EEE9327A-78CF-452B-91FC-3E54DE65520B}" destId="{BBAE1A21-CBEF-4EEC-9E07-96A90A90D42C}" srcOrd="0" destOrd="0" presId="urn:microsoft.com/office/officeart/2005/8/layout/orgChart1"/>
    <dgm:cxn modelId="{D5EC2D61-DE93-4023-A65C-96688CC05C23}" srcId="{8DC3A42C-E23B-4959-AD49-3618DB1C7B6C}" destId="{417FA86D-3805-462E-A50C-6165BAA41865}" srcOrd="2" destOrd="0" parTransId="{8AD9AA6F-A5BC-4466-8C78-D04DC5FD1B6E}" sibTransId="{538CDBB4-B8FA-4DB0-9526-850FE1F8C8A8}"/>
    <dgm:cxn modelId="{77D7EAA4-20DF-4A70-AE0D-24D89AABB0BD}" srcId="{3BD237F4-D355-4A6C-A74D-0571476ABBFB}" destId="{86A8BEC0-0991-4DD9-8A99-670ADC57B434}" srcOrd="0" destOrd="0" parTransId="{B97EBB05-0452-482C-B2AB-39E8B07F8352}" sibTransId="{493A289F-A32A-438F-8B0B-2C12007E0AD6}"/>
    <dgm:cxn modelId="{16764B23-2B27-4DCE-8B99-0CB023474878}" type="presOf" srcId="{8AD9AA6F-A5BC-4466-8C78-D04DC5FD1B6E}" destId="{A016594C-8323-451F-BA94-97E6BB60DB88}" srcOrd="0" destOrd="0" presId="urn:microsoft.com/office/officeart/2005/8/layout/orgChart1"/>
    <dgm:cxn modelId="{79288E18-AED0-454D-B675-464C6CC1D8D6}" type="presOf" srcId="{F0A588C2-66E7-455C-99C1-85C20F24CB07}" destId="{63D920A0-5CF3-4696-9D95-68F21A4D1639}" srcOrd="1" destOrd="0" presId="urn:microsoft.com/office/officeart/2005/8/layout/orgChart1"/>
    <dgm:cxn modelId="{3827B32B-9987-46F1-932D-004B0CEB7A1F}" type="presOf" srcId="{64E1853B-01A9-4F29-9760-CB8E7A8CCCFE}" destId="{409B61A2-AEC3-4AA6-A459-9909E1EFA519}" srcOrd="0" destOrd="0" presId="urn:microsoft.com/office/officeart/2005/8/layout/orgChart1"/>
    <dgm:cxn modelId="{B5F3A4A6-EB73-47AB-A22B-814254988F4D}" type="presOf" srcId="{86A8BEC0-0991-4DD9-8A99-670ADC57B434}" destId="{3B9DEA5A-C3DA-425B-B230-BCD1A7941309}" srcOrd="1" destOrd="0" presId="urn:microsoft.com/office/officeart/2005/8/layout/orgChart1"/>
    <dgm:cxn modelId="{B25A74B4-211A-426E-9755-CE097C2D84DC}" type="presOf" srcId="{B97EBB05-0452-482C-B2AB-39E8B07F8352}" destId="{C16D0301-D986-4FE1-9298-2336E9DBAC42}" srcOrd="0" destOrd="0" presId="urn:microsoft.com/office/officeart/2005/8/layout/orgChart1"/>
    <dgm:cxn modelId="{3166CE9F-6701-48C9-94C3-85B859AD25DC}" type="presOf" srcId="{3BD237F4-D355-4A6C-A74D-0571476ABBFB}" destId="{3E885CBD-1104-4B60-96D3-B3546F8E49C3}" srcOrd="1" destOrd="0" presId="urn:microsoft.com/office/officeart/2005/8/layout/orgChart1"/>
    <dgm:cxn modelId="{646D1755-84AA-44E5-AA5F-B7F37C1BDE0E}" type="presOf" srcId="{8DC3A42C-E23B-4959-AD49-3618DB1C7B6C}" destId="{CF683BBC-9693-4D22-BB05-7A6BE442E131}" srcOrd="0" destOrd="0" presId="urn:microsoft.com/office/officeart/2005/8/layout/orgChart1"/>
    <dgm:cxn modelId="{EE025106-F24C-4B48-9463-AC222AED3150}" type="presParOf" srcId="{BBAE1A21-CBEF-4EEC-9E07-96A90A90D42C}" destId="{83C03B79-84B3-4141-A8C9-4E46F65014E4}" srcOrd="0" destOrd="0" presId="urn:microsoft.com/office/officeart/2005/8/layout/orgChart1"/>
    <dgm:cxn modelId="{EA02BB21-1CF5-48F7-BFFC-6C9B85E46F1C}" type="presParOf" srcId="{83C03B79-84B3-4141-A8C9-4E46F65014E4}" destId="{01CD4E13-B32C-4145-9843-EC62DBA56D97}" srcOrd="0" destOrd="0" presId="urn:microsoft.com/office/officeart/2005/8/layout/orgChart1"/>
    <dgm:cxn modelId="{D25D2DC3-132C-4AA7-A809-A99F0BD37621}" type="presParOf" srcId="{01CD4E13-B32C-4145-9843-EC62DBA56D97}" destId="{CF683BBC-9693-4D22-BB05-7A6BE442E131}" srcOrd="0" destOrd="0" presId="urn:microsoft.com/office/officeart/2005/8/layout/orgChart1"/>
    <dgm:cxn modelId="{9B6EF09B-A0CA-4C51-894B-2A767DE9E116}" type="presParOf" srcId="{01CD4E13-B32C-4145-9843-EC62DBA56D97}" destId="{00D1DB60-232A-41FC-AB14-0AAF9440F9C5}" srcOrd="1" destOrd="0" presId="urn:microsoft.com/office/officeart/2005/8/layout/orgChart1"/>
    <dgm:cxn modelId="{0B6148C8-6F34-4B2B-BAC9-47A5F20AEC67}" type="presParOf" srcId="{83C03B79-84B3-4141-A8C9-4E46F65014E4}" destId="{5A5C5180-E6AE-4BF1-96B6-28C0F770653B}" srcOrd="1" destOrd="0" presId="urn:microsoft.com/office/officeart/2005/8/layout/orgChart1"/>
    <dgm:cxn modelId="{5F2C23B3-EE76-4A2A-9ADE-8494D6954994}" type="presParOf" srcId="{5A5C5180-E6AE-4BF1-96B6-28C0F770653B}" destId="{2EF22084-9524-4F9C-AD15-4DEACB0DC1BC}" srcOrd="0" destOrd="0" presId="urn:microsoft.com/office/officeart/2005/8/layout/orgChart1"/>
    <dgm:cxn modelId="{C8C404E6-0500-426F-A710-F92F17CA06BE}" type="presParOf" srcId="{5A5C5180-E6AE-4BF1-96B6-28C0F770653B}" destId="{6B17C0D0-EF45-4A6F-8882-E932DCF7DA93}" srcOrd="1" destOrd="0" presId="urn:microsoft.com/office/officeart/2005/8/layout/orgChart1"/>
    <dgm:cxn modelId="{CAB83D50-3747-4042-8821-49E6B83462D0}" type="presParOf" srcId="{6B17C0D0-EF45-4A6F-8882-E932DCF7DA93}" destId="{AFF3E8A6-A1BD-4D02-9A53-B579F5D86655}" srcOrd="0" destOrd="0" presId="urn:microsoft.com/office/officeart/2005/8/layout/orgChart1"/>
    <dgm:cxn modelId="{E971D784-6A44-4A1C-84CB-E6FCD89CE692}" type="presParOf" srcId="{AFF3E8A6-A1BD-4D02-9A53-B579F5D86655}" destId="{D9A78306-F205-4E30-9F68-0D2CC2FFD6E3}" srcOrd="0" destOrd="0" presId="urn:microsoft.com/office/officeart/2005/8/layout/orgChart1"/>
    <dgm:cxn modelId="{756B0801-2345-4202-B326-BB1A67A7E70D}" type="presParOf" srcId="{AFF3E8A6-A1BD-4D02-9A53-B579F5D86655}" destId="{63D920A0-5CF3-4696-9D95-68F21A4D1639}" srcOrd="1" destOrd="0" presId="urn:microsoft.com/office/officeart/2005/8/layout/orgChart1"/>
    <dgm:cxn modelId="{F8655937-CBEB-40B2-BFD6-675EA48D8A73}" type="presParOf" srcId="{6B17C0D0-EF45-4A6F-8882-E932DCF7DA93}" destId="{B043CA21-5741-4CAE-97EB-7DF4F9DA8C4D}" srcOrd="1" destOrd="0" presId="urn:microsoft.com/office/officeart/2005/8/layout/orgChart1"/>
    <dgm:cxn modelId="{326C119E-7A54-4BC9-A423-DA1A6082DB3F}" type="presParOf" srcId="{6B17C0D0-EF45-4A6F-8882-E932DCF7DA93}" destId="{6D788ABA-7C96-45CE-A2D4-F8B86685B6B7}" srcOrd="2" destOrd="0" presId="urn:microsoft.com/office/officeart/2005/8/layout/orgChart1"/>
    <dgm:cxn modelId="{FB97FE07-B842-422F-B35A-26395F92D1EE}" type="presParOf" srcId="{5A5C5180-E6AE-4BF1-96B6-28C0F770653B}" destId="{409B61A2-AEC3-4AA6-A459-9909E1EFA519}" srcOrd="2" destOrd="0" presId="urn:microsoft.com/office/officeart/2005/8/layout/orgChart1"/>
    <dgm:cxn modelId="{5109361A-2B40-4342-9732-727F03A0B617}" type="presParOf" srcId="{5A5C5180-E6AE-4BF1-96B6-28C0F770653B}" destId="{0A16C8EE-5774-48CC-92FE-90560A91D94D}" srcOrd="3" destOrd="0" presId="urn:microsoft.com/office/officeart/2005/8/layout/orgChart1"/>
    <dgm:cxn modelId="{E3E958FB-4260-4B64-B2AB-A11C278C5F3A}" type="presParOf" srcId="{0A16C8EE-5774-48CC-92FE-90560A91D94D}" destId="{E2B354A7-D27D-4689-9BDA-51F5B11D0CDD}" srcOrd="0" destOrd="0" presId="urn:microsoft.com/office/officeart/2005/8/layout/orgChart1"/>
    <dgm:cxn modelId="{8CBFF44B-6C7E-41D0-814E-397586E71840}" type="presParOf" srcId="{E2B354A7-D27D-4689-9BDA-51F5B11D0CDD}" destId="{2C247FF2-F7FC-42E9-AB03-39F18E667517}" srcOrd="0" destOrd="0" presId="urn:microsoft.com/office/officeart/2005/8/layout/orgChart1"/>
    <dgm:cxn modelId="{012F07EC-BB63-40D5-B24C-440A1AAEEE76}" type="presParOf" srcId="{E2B354A7-D27D-4689-9BDA-51F5B11D0CDD}" destId="{3BEFA59E-56B1-40DD-9142-68E0058A92F6}" srcOrd="1" destOrd="0" presId="urn:microsoft.com/office/officeart/2005/8/layout/orgChart1"/>
    <dgm:cxn modelId="{EC7124C7-A48A-4FA7-88C4-068E2794309D}" type="presParOf" srcId="{0A16C8EE-5774-48CC-92FE-90560A91D94D}" destId="{5FFF1C6D-0929-48FE-AB2A-F2D218159459}" srcOrd="1" destOrd="0" presId="urn:microsoft.com/office/officeart/2005/8/layout/orgChart1"/>
    <dgm:cxn modelId="{15963E65-7462-4565-A258-E0B9E3CEB9EF}" type="presParOf" srcId="{0A16C8EE-5774-48CC-92FE-90560A91D94D}" destId="{A698F1B4-7B78-496A-8B19-36D868E107F4}" srcOrd="2" destOrd="0" presId="urn:microsoft.com/office/officeart/2005/8/layout/orgChart1"/>
    <dgm:cxn modelId="{2A43740D-A3BD-405B-B374-77A217B28211}" type="presParOf" srcId="{5A5C5180-E6AE-4BF1-96B6-28C0F770653B}" destId="{A016594C-8323-451F-BA94-97E6BB60DB88}" srcOrd="4" destOrd="0" presId="urn:microsoft.com/office/officeart/2005/8/layout/orgChart1"/>
    <dgm:cxn modelId="{E390EB7C-9078-4BD5-A757-A79F44C39D69}" type="presParOf" srcId="{5A5C5180-E6AE-4BF1-96B6-28C0F770653B}" destId="{5DBCD8C3-9C7F-4B8D-ACA1-58A99357B2B9}" srcOrd="5" destOrd="0" presId="urn:microsoft.com/office/officeart/2005/8/layout/orgChart1"/>
    <dgm:cxn modelId="{052A17BF-0628-438C-A3F7-7B0C752E334D}" type="presParOf" srcId="{5DBCD8C3-9C7F-4B8D-ACA1-58A99357B2B9}" destId="{2FAB884B-EBB1-4AE6-AA35-F73123F0DA9C}" srcOrd="0" destOrd="0" presId="urn:microsoft.com/office/officeart/2005/8/layout/orgChart1"/>
    <dgm:cxn modelId="{EDEF3DC0-03E3-41B4-A943-56496A0D23D1}" type="presParOf" srcId="{2FAB884B-EBB1-4AE6-AA35-F73123F0DA9C}" destId="{FE79F7B4-8699-419E-ABB8-A6F9797F6A74}" srcOrd="0" destOrd="0" presId="urn:microsoft.com/office/officeart/2005/8/layout/orgChart1"/>
    <dgm:cxn modelId="{D0843591-F726-4B3F-9D80-C4F9CF497CFB}" type="presParOf" srcId="{2FAB884B-EBB1-4AE6-AA35-F73123F0DA9C}" destId="{18F09658-F33C-4107-A1FE-646B1A13BD42}" srcOrd="1" destOrd="0" presId="urn:microsoft.com/office/officeart/2005/8/layout/orgChart1"/>
    <dgm:cxn modelId="{AE934461-6DC2-4BC5-A4C6-31D2EC430B86}" type="presParOf" srcId="{5DBCD8C3-9C7F-4B8D-ACA1-58A99357B2B9}" destId="{7C80764C-46D2-441B-B1D3-D7342B2B6779}" srcOrd="1" destOrd="0" presId="urn:microsoft.com/office/officeart/2005/8/layout/orgChart1"/>
    <dgm:cxn modelId="{C5E062F3-1720-4CB6-8F5E-E34B93FE97C7}" type="presParOf" srcId="{5DBCD8C3-9C7F-4B8D-ACA1-58A99357B2B9}" destId="{14E90B02-9BA6-4970-8BB9-7594685D10C7}" srcOrd="2" destOrd="0" presId="urn:microsoft.com/office/officeart/2005/8/layout/orgChart1"/>
    <dgm:cxn modelId="{E2E61434-ED6C-4DD4-B857-85B01BDF813D}" type="presParOf" srcId="{5A5C5180-E6AE-4BF1-96B6-28C0F770653B}" destId="{A0B61975-51FF-4E10-9AC7-6A008636145D}" srcOrd="6" destOrd="0" presId="urn:microsoft.com/office/officeart/2005/8/layout/orgChart1"/>
    <dgm:cxn modelId="{20A09E81-C4BB-40BC-A77F-ACFF93032F1B}" type="presParOf" srcId="{5A5C5180-E6AE-4BF1-96B6-28C0F770653B}" destId="{B17C63EB-3AB6-4E38-A060-43C387C17B1A}" srcOrd="7" destOrd="0" presId="urn:microsoft.com/office/officeart/2005/8/layout/orgChart1"/>
    <dgm:cxn modelId="{A45D456F-B3FD-4677-8FB2-7ED2DA708970}" type="presParOf" srcId="{B17C63EB-3AB6-4E38-A060-43C387C17B1A}" destId="{2C2FD003-F88C-4B80-96AD-ADB6DB5DC218}" srcOrd="0" destOrd="0" presId="urn:microsoft.com/office/officeart/2005/8/layout/orgChart1"/>
    <dgm:cxn modelId="{8BCB8B42-CE07-48F5-92E5-3D27C3491AE0}" type="presParOf" srcId="{2C2FD003-F88C-4B80-96AD-ADB6DB5DC218}" destId="{8F58F76F-1FC6-4A2A-838A-678E164C4135}" srcOrd="0" destOrd="0" presId="urn:microsoft.com/office/officeart/2005/8/layout/orgChart1"/>
    <dgm:cxn modelId="{6369D24A-B973-4DB0-A0D4-C0077FB20E66}" type="presParOf" srcId="{2C2FD003-F88C-4B80-96AD-ADB6DB5DC218}" destId="{3E885CBD-1104-4B60-96D3-B3546F8E49C3}" srcOrd="1" destOrd="0" presId="urn:microsoft.com/office/officeart/2005/8/layout/orgChart1"/>
    <dgm:cxn modelId="{DCF9231A-C81B-4CFD-AD7D-3EA2DAAAEE70}" type="presParOf" srcId="{B17C63EB-3AB6-4E38-A060-43C387C17B1A}" destId="{6567BFBC-4A77-485E-B2CA-8D27D7A37557}" srcOrd="1" destOrd="0" presId="urn:microsoft.com/office/officeart/2005/8/layout/orgChart1"/>
    <dgm:cxn modelId="{978840B3-D6D1-477F-94A6-976E9E6CC89F}" type="presParOf" srcId="{6567BFBC-4A77-485E-B2CA-8D27D7A37557}" destId="{C16D0301-D986-4FE1-9298-2336E9DBAC42}" srcOrd="0" destOrd="0" presId="urn:microsoft.com/office/officeart/2005/8/layout/orgChart1"/>
    <dgm:cxn modelId="{1CFA2703-0744-4064-8904-01F5065225AD}" type="presParOf" srcId="{6567BFBC-4A77-485E-B2CA-8D27D7A37557}" destId="{AEA22431-9E7A-44FE-89E0-B80D39233128}" srcOrd="1" destOrd="0" presId="urn:microsoft.com/office/officeart/2005/8/layout/orgChart1"/>
    <dgm:cxn modelId="{407EA908-C05C-499A-BC51-B9C9FBFC5B73}" type="presParOf" srcId="{AEA22431-9E7A-44FE-89E0-B80D39233128}" destId="{388EF671-2A66-4F91-8BDD-5D878F7F427D}" srcOrd="0" destOrd="0" presId="urn:microsoft.com/office/officeart/2005/8/layout/orgChart1"/>
    <dgm:cxn modelId="{8747D919-5D4C-44D4-B6C4-6285F966FFF0}" type="presParOf" srcId="{388EF671-2A66-4F91-8BDD-5D878F7F427D}" destId="{5E11845F-8899-4B8D-B393-5B4D53FE58E4}" srcOrd="0" destOrd="0" presId="urn:microsoft.com/office/officeart/2005/8/layout/orgChart1"/>
    <dgm:cxn modelId="{65FF655C-4AC2-4BEE-BB26-5882870863DF}" type="presParOf" srcId="{388EF671-2A66-4F91-8BDD-5D878F7F427D}" destId="{3B9DEA5A-C3DA-425B-B230-BCD1A7941309}" srcOrd="1" destOrd="0" presId="urn:microsoft.com/office/officeart/2005/8/layout/orgChart1"/>
    <dgm:cxn modelId="{6584A0BA-EDFB-42A6-A159-B2F20F611B65}" type="presParOf" srcId="{AEA22431-9E7A-44FE-89E0-B80D39233128}" destId="{8E709EC8-9A58-442B-BF70-E1B18A5DBF55}" srcOrd="1" destOrd="0" presId="urn:microsoft.com/office/officeart/2005/8/layout/orgChart1"/>
    <dgm:cxn modelId="{656A1B59-186A-4FBE-B64B-603AAE5DC357}" type="presParOf" srcId="{AEA22431-9E7A-44FE-89E0-B80D39233128}" destId="{91A95E3A-4FDF-4DB7-93FF-6922DF54CEDC}" srcOrd="2" destOrd="0" presId="urn:microsoft.com/office/officeart/2005/8/layout/orgChart1"/>
    <dgm:cxn modelId="{238D9E98-5678-40B1-B205-22F73E2B8C56}" type="presParOf" srcId="{6567BFBC-4A77-485E-B2CA-8D27D7A37557}" destId="{D13121D9-A48D-47C4-84FE-06A83D2B063D}" srcOrd="2" destOrd="0" presId="urn:microsoft.com/office/officeart/2005/8/layout/orgChart1"/>
    <dgm:cxn modelId="{2D5582EB-E7A1-4D58-8FDD-FEF8AC7439A0}" type="presParOf" srcId="{6567BFBC-4A77-485E-B2CA-8D27D7A37557}" destId="{B2DBB83F-A3D2-4EDA-834A-4B1C33163000}" srcOrd="3" destOrd="0" presId="urn:microsoft.com/office/officeart/2005/8/layout/orgChart1"/>
    <dgm:cxn modelId="{57709D91-EDCF-4567-8EFA-BFFCE26FBBB9}" type="presParOf" srcId="{B2DBB83F-A3D2-4EDA-834A-4B1C33163000}" destId="{DEC80E67-4075-42BA-ADFA-E0820252493A}" srcOrd="0" destOrd="0" presId="urn:microsoft.com/office/officeart/2005/8/layout/orgChart1"/>
    <dgm:cxn modelId="{002E232B-41CE-43FB-B426-932A76D514E5}" type="presParOf" srcId="{DEC80E67-4075-42BA-ADFA-E0820252493A}" destId="{4CC55B49-5188-4CDC-91B1-069736D04BE1}" srcOrd="0" destOrd="0" presId="urn:microsoft.com/office/officeart/2005/8/layout/orgChart1"/>
    <dgm:cxn modelId="{56990880-2402-483B-BA78-9C77E2F67EA9}" type="presParOf" srcId="{DEC80E67-4075-42BA-ADFA-E0820252493A}" destId="{2E7BFCFA-55A4-44D3-ADD4-5D3E908B07A3}" srcOrd="1" destOrd="0" presId="urn:microsoft.com/office/officeart/2005/8/layout/orgChart1"/>
    <dgm:cxn modelId="{E8CA005E-EB87-43FB-8A31-4DC40588B0CC}" type="presParOf" srcId="{B2DBB83F-A3D2-4EDA-834A-4B1C33163000}" destId="{381CACB3-B038-45B3-9AA5-2F3B94300D7E}" srcOrd="1" destOrd="0" presId="urn:microsoft.com/office/officeart/2005/8/layout/orgChart1"/>
    <dgm:cxn modelId="{46A5A3D8-FC21-42DD-97E8-794F8CE82F48}" type="presParOf" srcId="{B2DBB83F-A3D2-4EDA-834A-4B1C33163000}" destId="{31CED140-8E77-47E2-98F3-85B7DE78BC58}" srcOrd="2" destOrd="0" presId="urn:microsoft.com/office/officeart/2005/8/layout/orgChart1"/>
    <dgm:cxn modelId="{1712467B-7617-4E4A-9C5C-56280E1CE690}" type="presParOf" srcId="{B17C63EB-3AB6-4E38-A060-43C387C17B1A}" destId="{CA504529-5114-42BC-9A70-2064C9AA1830}" srcOrd="2" destOrd="0" presId="urn:microsoft.com/office/officeart/2005/8/layout/orgChart1"/>
    <dgm:cxn modelId="{143B02FD-4E57-4CB5-BB8F-7CD1DC0632B2}" type="presParOf" srcId="{83C03B79-84B3-4141-A8C9-4E46F65014E4}" destId="{3C0C186C-A325-44E2-AB34-FC0027C3225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3121D9-A48D-47C4-84FE-06A83D2B063D}">
      <dsp:nvSpPr>
        <dsp:cNvPr id="0" name=""/>
        <dsp:cNvSpPr/>
      </dsp:nvSpPr>
      <dsp:spPr>
        <a:xfrm>
          <a:off x="6467278" y="2425957"/>
          <a:ext cx="259957" cy="2027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670"/>
              </a:lnTo>
              <a:lnTo>
                <a:pt x="259957" y="20276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D0301-D986-4FE1-9298-2336E9DBAC42}">
      <dsp:nvSpPr>
        <dsp:cNvPr id="0" name=""/>
        <dsp:cNvSpPr/>
      </dsp:nvSpPr>
      <dsp:spPr>
        <a:xfrm>
          <a:off x="6467278" y="2425957"/>
          <a:ext cx="259957" cy="797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203"/>
              </a:lnTo>
              <a:lnTo>
                <a:pt x="259957" y="79720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61975-51FF-4E10-9AC7-6A008636145D}">
      <dsp:nvSpPr>
        <dsp:cNvPr id="0" name=""/>
        <dsp:cNvSpPr/>
      </dsp:nvSpPr>
      <dsp:spPr>
        <a:xfrm>
          <a:off x="4015010" y="1195490"/>
          <a:ext cx="3145488" cy="363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70"/>
              </a:lnTo>
              <a:lnTo>
                <a:pt x="3145488" y="181970"/>
              </a:lnTo>
              <a:lnTo>
                <a:pt x="3145488" y="36394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6594C-8323-451F-BA94-97E6BB60DB88}">
      <dsp:nvSpPr>
        <dsp:cNvPr id="0" name=""/>
        <dsp:cNvSpPr/>
      </dsp:nvSpPr>
      <dsp:spPr>
        <a:xfrm>
          <a:off x="4015010" y="1195490"/>
          <a:ext cx="1048496" cy="363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70"/>
              </a:lnTo>
              <a:lnTo>
                <a:pt x="1048496" y="181970"/>
              </a:lnTo>
              <a:lnTo>
                <a:pt x="1048496" y="36394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B61A2-AEC3-4AA6-A459-9909E1EFA519}">
      <dsp:nvSpPr>
        <dsp:cNvPr id="0" name=""/>
        <dsp:cNvSpPr/>
      </dsp:nvSpPr>
      <dsp:spPr>
        <a:xfrm>
          <a:off x="2966514" y="1195490"/>
          <a:ext cx="1048496" cy="363940"/>
        </a:xfrm>
        <a:custGeom>
          <a:avLst/>
          <a:gdLst/>
          <a:ahLst/>
          <a:cxnLst/>
          <a:rect l="0" t="0" r="0" b="0"/>
          <a:pathLst>
            <a:path>
              <a:moveTo>
                <a:pt x="1048496" y="0"/>
              </a:moveTo>
              <a:lnTo>
                <a:pt x="1048496" y="181970"/>
              </a:lnTo>
              <a:lnTo>
                <a:pt x="0" y="181970"/>
              </a:lnTo>
              <a:lnTo>
                <a:pt x="0" y="36394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22084-9524-4F9C-AD15-4DEACB0DC1BC}">
      <dsp:nvSpPr>
        <dsp:cNvPr id="0" name=""/>
        <dsp:cNvSpPr/>
      </dsp:nvSpPr>
      <dsp:spPr>
        <a:xfrm>
          <a:off x="869521" y="1195490"/>
          <a:ext cx="3145488" cy="363940"/>
        </a:xfrm>
        <a:custGeom>
          <a:avLst/>
          <a:gdLst/>
          <a:ahLst/>
          <a:cxnLst/>
          <a:rect l="0" t="0" r="0" b="0"/>
          <a:pathLst>
            <a:path>
              <a:moveTo>
                <a:pt x="3145488" y="0"/>
              </a:moveTo>
              <a:lnTo>
                <a:pt x="3145488" y="181970"/>
              </a:lnTo>
              <a:lnTo>
                <a:pt x="0" y="181970"/>
              </a:lnTo>
              <a:lnTo>
                <a:pt x="0" y="36394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83BBC-9693-4D22-BB05-7A6BE442E131}">
      <dsp:nvSpPr>
        <dsp:cNvPr id="0" name=""/>
        <dsp:cNvSpPr/>
      </dsp:nvSpPr>
      <dsp:spPr>
        <a:xfrm>
          <a:off x="3148484" y="328964"/>
          <a:ext cx="1733051" cy="8665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CICLO </a:t>
          </a:r>
        </a:p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DE LA </a:t>
          </a:r>
        </a:p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INSTRUCCION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3148484" y="328964"/>
        <a:ext cx="1733051" cy="866525"/>
      </dsp:txXfrm>
    </dsp:sp>
    <dsp:sp modelId="{D9A78306-F205-4E30-9F68-0D2CC2FFD6E3}">
      <dsp:nvSpPr>
        <dsp:cNvPr id="0" name=""/>
        <dsp:cNvSpPr/>
      </dsp:nvSpPr>
      <dsp:spPr>
        <a:xfrm>
          <a:off x="2996" y="1559431"/>
          <a:ext cx="1733051" cy="86652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INSTRUCCION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2996" y="1559431"/>
        <a:ext cx="1733051" cy="866525"/>
      </dsp:txXfrm>
    </dsp:sp>
    <dsp:sp modelId="{2C247FF2-F7FC-42E9-AB03-39F18E667517}">
      <dsp:nvSpPr>
        <dsp:cNvPr id="0" name=""/>
        <dsp:cNvSpPr/>
      </dsp:nvSpPr>
      <dsp:spPr>
        <a:xfrm>
          <a:off x="2099988" y="1559431"/>
          <a:ext cx="1733051" cy="86652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MODELO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2099988" y="1559431"/>
        <a:ext cx="1733051" cy="866525"/>
      </dsp:txXfrm>
    </dsp:sp>
    <dsp:sp modelId="{FE79F7B4-8699-419E-ABB8-A6F9797F6A74}">
      <dsp:nvSpPr>
        <dsp:cNvPr id="0" name=""/>
        <dsp:cNvSpPr/>
      </dsp:nvSpPr>
      <dsp:spPr>
        <a:xfrm>
          <a:off x="4196980" y="1559431"/>
          <a:ext cx="1733051" cy="86652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AYUDA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4196980" y="1559431"/>
        <a:ext cx="1733051" cy="866525"/>
      </dsp:txXfrm>
    </dsp:sp>
    <dsp:sp modelId="{8F58F76F-1FC6-4A2A-838A-678E164C4135}">
      <dsp:nvSpPr>
        <dsp:cNvPr id="0" name=""/>
        <dsp:cNvSpPr/>
      </dsp:nvSpPr>
      <dsp:spPr>
        <a:xfrm>
          <a:off x="6293973" y="1559431"/>
          <a:ext cx="1733051" cy="86652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CONSECUENCIA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6293973" y="1559431"/>
        <a:ext cx="1733051" cy="866525"/>
      </dsp:txXfrm>
    </dsp:sp>
    <dsp:sp modelId="{5E11845F-8899-4B8D-B393-5B4D53FE58E4}">
      <dsp:nvSpPr>
        <dsp:cNvPr id="0" name=""/>
        <dsp:cNvSpPr/>
      </dsp:nvSpPr>
      <dsp:spPr>
        <a:xfrm>
          <a:off x="6727236" y="2789897"/>
          <a:ext cx="1733051" cy="8665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RECOMPENSA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6727236" y="2789897"/>
        <a:ext cx="1733051" cy="866525"/>
      </dsp:txXfrm>
    </dsp:sp>
    <dsp:sp modelId="{4CC55B49-5188-4CDC-91B1-069736D04BE1}">
      <dsp:nvSpPr>
        <dsp:cNvPr id="0" name=""/>
        <dsp:cNvSpPr/>
      </dsp:nvSpPr>
      <dsp:spPr>
        <a:xfrm>
          <a:off x="6727236" y="4020364"/>
          <a:ext cx="1733051" cy="8665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820738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6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FFFFFF"/>
                </a:outerShdw>
              </a:effectLst>
              <a:latin typeface="Bell MT" pitchFamily="18" charset="0"/>
              <a:ea typeface="宋体" pitchFamily="2" charset="-122"/>
            </a:rPr>
            <a:t>CORRECCIÓN</a:t>
          </a:r>
          <a:endParaRPr kumimoji="0" lang="en-US" sz="1600" b="0" i="0" u="none" strike="noStrike" kern="1200" cap="none" normalizeH="0" baseline="0" dirty="0" smtClean="0">
            <a:ln/>
            <a:effectLst/>
            <a:latin typeface="Bell MT" pitchFamily="18" charset="0"/>
            <a:ea typeface="宋体" pitchFamily="2" charset="-122"/>
          </a:endParaRPr>
        </a:p>
      </dsp:txBody>
      <dsp:txXfrm>
        <a:off x="6727236" y="4020364"/>
        <a:ext cx="1733051" cy="866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51901-845D-49BF-A422-0E073107D01C}" type="datetimeFigureOut">
              <a:rPr lang="es-ES" smtClean="0"/>
              <a:pPr/>
              <a:t>28/09/2012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1FC8B-BFE4-4BC9-8691-5574F1C37A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1FC8B-BFE4-4BC9-8691-5574F1C37A48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C2ABC-66DA-4FD8-8B26-1D530AF24C37}" type="datetimeFigureOut">
              <a:rPr lang="en-US" smtClean="0"/>
              <a:pPr/>
              <a:t>9/28/2012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540C4-F7E1-4F84-A5F4-92B38C9D4B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1628800"/>
            <a:ext cx="7560840" cy="2376264"/>
          </a:xfrm>
          <a:prstGeom prst="rect">
            <a:avLst/>
          </a:prstGeom>
        </p:spPr>
      </p:pic>
      <p:sp>
        <p:nvSpPr>
          <p:cNvPr id="13" name="12 Rectángulo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0" y="6309320"/>
            <a:ext cx="4572000" cy="5486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CuadroTexto"/>
          <p:cNvSpPr txBox="1"/>
          <p:nvPr/>
        </p:nvSpPr>
        <p:spPr>
          <a:xfrm>
            <a:off x="3203848" y="4581128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 Rounded MT Bold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932040" y="6309320"/>
            <a:ext cx="421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Lucida Calligraphy" pitchFamily="66" charset="0"/>
                <a:cs typeface="Aharoni" pitchFamily="2" charset="-79"/>
              </a:rPr>
              <a:t>Mgter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Lucida Calligraphy" pitchFamily="66" charset="0"/>
                <a:cs typeface="Aharoni" pitchFamily="2" charset="-79"/>
              </a:rPr>
              <a:t>.  Ana Elisa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Lucida Calligraphy" pitchFamily="66" charset="0"/>
                <a:cs typeface="Aharoni" pitchFamily="2" charset="-79"/>
              </a:rPr>
              <a:t>Villalaz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Lucida Calligraphy" pitchFamily="66" charset="0"/>
              <a:cs typeface="Aharoni" pitchFamily="2" charset="-79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2267744" y="1556792"/>
            <a:ext cx="4878288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s-ES" sz="32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Debe ser inmediatamente después de la instrucción.</a:t>
            </a:r>
          </a:p>
          <a:p>
            <a:pPr>
              <a:lnSpc>
                <a:spcPct val="90000"/>
              </a:lnSpc>
              <a:defRPr/>
            </a:pPr>
            <a:endParaRPr lang="es-ES" sz="32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s-ES" sz="32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Claro.</a:t>
            </a:r>
          </a:p>
          <a:p>
            <a:pPr>
              <a:lnSpc>
                <a:spcPct val="90000"/>
              </a:lnSpc>
              <a:defRPr/>
            </a:pPr>
            <a:endParaRPr lang="es-ES" sz="32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s-ES" sz="32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Histriónico.</a:t>
            </a:r>
          </a:p>
          <a:p>
            <a:pPr>
              <a:lnSpc>
                <a:spcPct val="90000"/>
              </a:lnSpc>
              <a:defRPr/>
            </a:pPr>
            <a:endParaRPr lang="es-ES" sz="32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s-ES" sz="32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Se debe confirmar que el niño lo observe .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7544" y="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ll MT" pitchFamily="18" charset="0"/>
                <a:ea typeface="+mj-ea"/>
                <a:cs typeface="+mj-cs"/>
              </a:rPr>
              <a:t>MODELO</a:t>
            </a:r>
          </a:p>
        </p:txBody>
      </p:sp>
      <p:sp>
        <p:nvSpPr>
          <p:cNvPr id="7" name="6 Flecha a la derecha con muesca"/>
          <p:cNvSpPr/>
          <p:nvPr/>
        </p:nvSpPr>
        <p:spPr>
          <a:xfrm>
            <a:off x="1403648" y="1916832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Flecha a la derecha con muesca"/>
          <p:cNvSpPr/>
          <p:nvPr/>
        </p:nvSpPr>
        <p:spPr>
          <a:xfrm>
            <a:off x="1475656" y="4869160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Flecha a la derecha con muesca"/>
          <p:cNvSpPr/>
          <p:nvPr/>
        </p:nvSpPr>
        <p:spPr>
          <a:xfrm>
            <a:off x="1403648" y="3861048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9 Flecha a la derecha con muesca"/>
          <p:cNvSpPr/>
          <p:nvPr/>
        </p:nvSpPr>
        <p:spPr>
          <a:xfrm>
            <a:off x="1403648" y="2996952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00188" y="1643063"/>
            <a:ext cx="6457950" cy="3652837"/>
          </a:xfrm>
          <a:prstGeom prst="rect">
            <a:avLst/>
          </a:prstGeom>
        </p:spPr>
        <p:txBody>
          <a:bodyPr/>
          <a:lstStyle/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Las ayudas deben ser adecuadas para desencadenar las respuestas correctas.</a:t>
            </a: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Se realiza el tipo de ayuda de acuerdo con </a:t>
            </a:r>
            <a:r>
              <a:rPr lang="es-ES" sz="32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la circunstancia del niño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.</a:t>
            </a: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itchFamily="18" charset="0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itchFamily="18" charset="0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8313" y="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ll MT" pitchFamily="18" charset="0"/>
                <a:ea typeface="+mj-ea"/>
                <a:cs typeface="+mj-cs"/>
              </a:rPr>
              <a:t>AYUDA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8313" y="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ll MT" pitchFamily="18" charset="0"/>
                <a:ea typeface="+mj-ea"/>
                <a:cs typeface="+mj-cs"/>
              </a:rPr>
              <a:t>CONSECUENCIA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317376" y="1351310"/>
            <a:ext cx="4038600" cy="45259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Si el niño </a:t>
            </a: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emite</a:t>
            </a: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 la respuesta </a:t>
            </a: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adecuada,</a:t>
            </a: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 obtiene una recompensa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Si por el contrario, el niño </a:t>
            </a: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NO</a:t>
            </a: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 presenta la respuesta adecuada, se hará corrección.</a:t>
            </a:r>
          </a:p>
        </p:txBody>
      </p:sp>
      <p:pic>
        <p:nvPicPr>
          <p:cNvPr id="9" name="Picture 4" descr="C:\Users\Angela Fong\AppData\Local\Microsoft\Windows\Temporary Internet Files\Content.IE5\8CV9KI2O\MP90043088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556792"/>
            <a:ext cx="3240360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8313" y="4462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ll MT" pitchFamily="18" charset="0"/>
                <a:ea typeface="+mj-ea"/>
                <a:cs typeface="+mj-cs"/>
              </a:rPr>
              <a:t>RECOMPENSA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23863" y="1196752"/>
            <a:ext cx="8362950" cy="52149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Aumentar y mantener una conducta.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I</a:t>
            </a:r>
            <a:r>
              <a:rPr kumimoji="0" lang="es-E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nmediato</a:t>
            </a: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Tipos: verbal y tangible.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Siempre se debe confirmar que la recompensa sea importante para el niño.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Las recompensas deben ser alternadas con regularidad.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8313" y="5375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ll MT" pitchFamily="18" charset="0"/>
                <a:ea typeface="+mj-ea"/>
                <a:cs typeface="+mj-cs"/>
              </a:rPr>
              <a:t>CORRECCIÓN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051720" y="765175"/>
            <a:ext cx="4968875" cy="5664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ll MT" pitchFamily="18" charset="0"/>
              </a:rPr>
              <a:t>	</a:t>
            </a:r>
          </a:p>
          <a:p>
            <a:pPr marL="457200" lvl="0" indent="-457200">
              <a:lnSpc>
                <a:spcPct val="9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 Realizar 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el ciclo de la instrucción </a:t>
            </a: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otra vez : Decirle al niño “ de nuevo ”.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Dar ayuda</a:t>
            </a:r>
            <a:r>
              <a:rPr kumimoji="0" lang="es-ES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 total, para garantizar éxito.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s-ES" sz="2400" b="1" baseline="0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Cuando el niño realice la conducta, en lugar de seguirla por la recompensa, se le dirá: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Eso es lo que tenías que hacer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Mira que sí lo puedes hacer.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ell MT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-1404664" y="1916832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CONSEJOS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UTILES</a:t>
            </a:r>
          </a:p>
        </p:txBody>
      </p:sp>
      <p:pic>
        <p:nvPicPr>
          <p:cNvPr id="6" name="Picture 2" descr="C:\Users\dn3 1048\Documents\CLAUDIA LILIANA VALENCIA\HORIZONTES\USB ANTIGUA\USB CLVG\CLAUDIA LILIANA\HORIZONTES\imagenes presentaciones\28875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908720"/>
            <a:ext cx="3312000" cy="49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8313" y="571772"/>
            <a:ext cx="8229600" cy="609758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Jerarquizar las conductas.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Buscar las posibles causas de ese comportamiento.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Seleccionar las estrategias más adecuadas</a:t>
            </a: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.</a:t>
            </a: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Bell MT" pitchFamily="18" charset="0"/>
              </a:rPr>
              <a:t>Ser consistentes y firmes con las estrategias adoptadas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ll MT" pitchFamily="18" charset="0"/>
              </a:rPr>
              <a:t>.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ES" sz="24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No perder el control.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	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Generar ensayos sistemáticos en los cuales se exponga al niño.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052736"/>
            <a:ext cx="8229600" cy="5721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Plantear metas realistas y relativamente fáciles de conseguir, adecuando los niveles de exigencia a los progresos del niño.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Hacer explícito lo que se espera del niño, sin atribuirle la habilidad de inferir lo que queremos que realice.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Anticiparse a las conductas inadecuadas del niño para poder moldearle el comportamiento adecuado en ese mismo momento.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Bell MT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0"/>
            <a:ext cx="8229600" cy="6492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itchFamily="18" charset="0"/>
                <a:ea typeface="+mj-ea"/>
                <a:cs typeface="+mj-cs"/>
              </a:rPr>
              <a:t>QUÉ NO SE DEBE HACER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052736"/>
            <a:ext cx="8229600" cy="492918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Estrategias</a:t>
            </a:r>
            <a:r>
              <a:rPr kumimoji="0" lang="es-ES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 distintas por parte de los adultos  al mismo tiempo.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Falta de disciplina en las practicas </a:t>
            </a: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 Situaciones sociales estresantes, en las que aumenta la posibilidad de fracaso.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Perder el control.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947886"/>
            <a:ext cx="8229600" cy="55054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Hablar en exceso.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Regañar y castigar como única forma de afrontar las conductas inapropiadas.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ell MT" pitchFamily="18" charset="0"/>
              </a:rPr>
              <a:t>Esperar que “con el paso del tiempo” desaparezcan los problemas de conducta.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ll MT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309320"/>
            <a:ext cx="4572000" cy="5486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2040" y="5994000"/>
            <a:ext cx="3816424" cy="864000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899592" y="1628800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Bell MT" pitchFamily="18" charset="0"/>
              </a:rPr>
              <a:t>“La Importancia de la disciplina en el proceso del aprendizaje del niño con autismo”</a:t>
            </a:r>
            <a:endParaRPr lang="es-ES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Bell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3995936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1052736"/>
            <a:ext cx="2880320" cy="836712"/>
          </a:xfrm>
          <a:prstGeom prst="rect">
            <a:avLst/>
          </a:prstGeom>
        </p:spPr>
      </p:pic>
      <p:pic>
        <p:nvPicPr>
          <p:cNvPr id="1026" name="Picture 2" descr="http://ts1.mm.bing.net/th?id=I.5042764754585012&amp;pid=1.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420888"/>
            <a:ext cx="3744416" cy="2664296"/>
          </a:xfrm>
          <a:prstGeom prst="rect">
            <a:avLst/>
          </a:prstGeom>
          <a:noFill/>
        </p:spPr>
      </p:pic>
      <p:pic>
        <p:nvPicPr>
          <p:cNvPr id="7" name="Picture 10" descr="http://www.justlanded.com/var/storage/images/media/images/psicoterapia-infantil-en-frankfurt/4083646-1-eng-GB/Psicoterapia-infantil-en-Frankfurt_medi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060848"/>
            <a:ext cx="2016224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7 CuadroTexto"/>
          <p:cNvSpPr txBox="1"/>
          <p:nvPr/>
        </p:nvSpPr>
        <p:spPr>
          <a:xfrm>
            <a:off x="4103440" y="5805263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ell MT" pitchFamily="18" charset="0"/>
              </a:rPr>
              <a:t>Cl. Alberto Navarro, El </a:t>
            </a:r>
            <a:r>
              <a:rPr lang="en-US" sz="1600" dirty="0" err="1" smtClean="0">
                <a:latin typeface="Bell MT" pitchFamily="18" charset="0"/>
              </a:rPr>
              <a:t>Cangrejo</a:t>
            </a:r>
            <a:r>
              <a:rPr lang="en-US" sz="1600" dirty="0" smtClean="0">
                <a:latin typeface="Bell MT" pitchFamily="18" charset="0"/>
              </a:rPr>
              <a:t>, </a:t>
            </a:r>
            <a:r>
              <a:rPr lang="en-US" sz="1600" dirty="0" err="1" smtClean="0">
                <a:latin typeface="Bell MT" pitchFamily="18" charset="0"/>
              </a:rPr>
              <a:t>Edif</a:t>
            </a:r>
            <a:r>
              <a:rPr lang="en-US" sz="1600" dirty="0" smtClean="0">
                <a:latin typeface="Bell MT" pitchFamily="18" charset="0"/>
              </a:rPr>
              <a:t>. Jacqueline, PB </a:t>
            </a:r>
          </a:p>
          <a:p>
            <a:r>
              <a:rPr lang="en-US" sz="1600" dirty="0" err="1" smtClean="0">
                <a:latin typeface="Bell MT" pitchFamily="18" charset="0"/>
              </a:rPr>
              <a:t>Contactenos</a:t>
            </a:r>
            <a:r>
              <a:rPr lang="en-US" sz="1600" dirty="0" smtClean="0">
                <a:latin typeface="Bell MT" pitchFamily="18" charset="0"/>
              </a:rPr>
              <a:t>: 264-4639/264-6179</a:t>
            </a:r>
          </a:p>
          <a:p>
            <a:r>
              <a:rPr lang="en-US" sz="1600" dirty="0" smtClean="0">
                <a:latin typeface="Bell MT" pitchFamily="18" charset="0"/>
              </a:rPr>
              <a:t>Logros@cwpanama.net</a:t>
            </a:r>
            <a:endParaRPr lang="en-US" sz="1600" dirty="0">
              <a:latin typeface="Bell MT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Bell MT" pitchFamily="18" charset="0"/>
              </a:rPr>
              <a:t>TEMAS</a:t>
            </a:r>
            <a:endParaRPr lang="es-ES" b="1" dirty="0">
              <a:solidFill>
                <a:schemeClr val="bg1"/>
              </a:solidFill>
              <a:latin typeface="Bell MT" pitchFamily="18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1523925"/>
            <a:ext cx="8219256" cy="4425355"/>
          </a:xfrm>
        </p:spPr>
        <p:txBody>
          <a:bodyPr>
            <a:normAutofit/>
          </a:bodyPr>
          <a:lstStyle/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DEFINICIÓN</a:t>
            </a:r>
          </a:p>
          <a:p>
            <a:pPr>
              <a:buNone/>
            </a:pPr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PROCESO DE ATENCIÓN PARA EL NIÑO</a:t>
            </a:r>
          </a:p>
          <a:p>
            <a:pPr>
              <a:buNone/>
            </a:pPr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AREAS DEL DESARROLLO DEL NIÑO</a:t>
            </a:r>
          </a:p>
          <a:p>
            <a:pPr>
              <a:buNone/>
            </a:pPr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CICLO DE LA INSTRUCCIÓN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23528" y="-99392"/>
            <a:ext cx="8229600" cy="1080120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chemeClr val="bg1"/>
                </a:solidFill>
                <a:latin typeface="Bell MT" pitchFamily="18" charset="0"/>
              </a:rPr>
              <a:t>DEFINICIÓN</a:t>
            </a:r>
            <a:endParaRPr lang="es-ES" sz="4000" b="1" dirty="0">
              <a:solidFill>
                <a:schemeClr val="bg1"/>
              </a:solidFill>
              <a:latin typeface="Bell MT" pitchFamily="18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30963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s-ES" dirty="0" smtClean="0">
              <a:latin typeface="Bell MT" pitchFamily="18" charset="0"/>
            </a:endParaRPr>
          </a:p>
          <a:p>
            <a:endParaRPr lang="es-ES" sz="4000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 algn="ctr">
              <a:buNone/>
            </a:pPr>
            <a:r>
              <a:rPr lang="es-ES" sz="4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LA DISCIPLINA ES EL MÉTODO RECOMENDADO PARA LOGRAR EL ÉXITO DE ALGO</a:t>
            </a:r>
            <a:endParaRPr lang="es-ES" sz="4000" b="1" dirty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DISCIPLINA: </a:t>
            </a:r>
            <a:b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</a:br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PROCESO DE ATENCIÓN DEL NIÑO</a:t>
            </a:r>
            <a:endParaRPr lang="es-ES" sz="3000" b="1" dirty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77283"/>
          </a:xfrm>
        </p:spPr>
        <p:txBody>
          <a:bodyPr>
            <a:normAutofit lnSpcReduction="10000"/>
          </a:bodyPr>
          <a:lstStyle/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DIAGNÓSTICO</a:t>
            </a:r>
          </a:p>
          <a:p>
            <a:pPr>
              <a:buNone/>
            </a:pPr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TRATAMIENTOS</a:t>
            </a:r>
          </a:p>
          <a:p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EVALUACIONES PERIODICAS</a:t>
            </a:r>
          </a:p>
          <a:p>
            <a:pPr>
              <a:buNone/>
            </a:pPr>
            <a:endParaRPr lang="es-ES" sz="30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r>
              <a:rPr lang="es-ES" sz="3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MANTENERSE INFORMADOS</a:t>
            </a:r>
            <a:endParaRPr lang="es-ES" sz="3000" b="1" dirty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193504" y="0"/>
            <a:ext cx="2530624" cy="864096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chemeClr val="bg1"/>
                </a:solidFill>
                <a:latin typeface="Bell MT" pitchFamily="18" charset="0"/>
              </a:rPr>
              <a:t>Áreas </a:t>
            </a:r>
            <a:endParaRPr lang="es-ES" sz="4000" b="1" dirty="0">
              <a:solidFill>
                <a:schemeClr val="bg1"/>
              </a:solidFill>
              <a:latin typeface="Bell MT" pitchFamily="18" charset="0"/>
            </a:endParaRPr>
          </a:p>
        </p:txBody>
      </p:sp>
      <p:pic>
        <p:nvPicPr>
          <p:cNvPr id="9" name="8 Marcador de contenido" descr="jusss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-36227" y="764704"/>
            <a:ext cx="9180227" cy="5256584"/>
          </a:xfr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899592" y="2177569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60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CICLO DE LA INSTRUCCION</a:t>
            </a:r>
            <a:endParaRPr lang="en-US" sz="6000" dirty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graphicFrame>
        <p:nvGraphicFramePr>
          <p:cNvPr id="5" name="4 Diagrama"/>
          <p:cNvGraphicFramePr/>
          <p:nvPr/>
        </p:nvGraphicFramePr>
        <p:xfrm>
          <a:off x="285180" y="692696"/>
          <a:ext cx="8463284" cy="5215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-418356"/>
            <a:ext cx="9144000" cy="111105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Rectángulo"/>
          <p:cNvSpPr/>
          <p:nvPr/>
        </p:nvSpPr>
        <p:spPr>
          <a:xfrm>
            <a:off x="0" y="6093296"/>
            <a:ext cx="5220072" cy="7647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0 Imagen" descr="Logo_logros[1]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6136" y="6021288"/>
            <a:ext cx="2880320" cy="83671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2195736" y="1052736"/>
            <a:ext cx="457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Asegurar la atención del niño.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err="1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Discriminable</a:t>
            </a: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 para el niño.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Apropiada a la tarea.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Consistente de un ensayo a otro.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Ininterrumpida/Corta.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Una sola instrucción a la vez.</a:t>
            </a:r>
          </a:p>
          <a:p>
            <a:pPr>
              <a:lnSpc>
                <a:spcPct val="80000"/>
              </a:lnSpc>
              <a:defRPr/>
            </a:pPr>
            <a:endParaRPr lang="es-ES" sz="2600" b="1" dirty="0" smtClean="0">
              <a:solidFill>
                <a:schemeClr val="tx2">
                  <a:lumMod val="50000"/>
                </a:schemeClr>
              </a:solidFill>
              <a:latin typeface="Bell MT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s-ES" sz="2600" b="1" dirty="0" smtClean="0">
                <a:solidFill>
                  <a:schemeClr val="tx2">
                    <a:lumMod val="50000"/>
                  </a:schemeClr>
                </a:solidFill>
                <a:latin typeface="Bell MT" pitchFamily="18" charset="0"/>
              </a:rPr>
              <a:t>Tono de voz adecuado y firme.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339752" y="-171400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smtClean="0">
                <a:solidFill>
                  <a:schemeClr val="bg1"/>
                </a:solidFill>
                <a:latin typeface="Bell MT" pitchFamily="18" charset="0"/>
              </a:rPr>
              <a:t>INSTRUCCION</a:t>
            </a:r>
            <a:endParaRPr lang="en-US" sz="4000" dirty="0">
              <a:solidFill>
                <a:schemeClr val="bg1"/>
              </a:solidFill>
              <a:latin typeface="Bell MT" pitchFamily="18" charset="0"/>
            </a:endParaRPr>
          </a:p>
        </p:txBody>
      </p:sp>
      <p:sp>
        <p:nvSpPr>
          <p:cNvPr id="9" name="8 Flecha a la derecha con muesca"/>
          <p:cNvSpPr/>
          <p:nvPr/>
        </p:nvSpPr>
        <p:spPr>
          <a:xfrm>
            <a:off x="1475656" y="1124744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Flecha a la derecha con muesca"/>
          <p:cNvSpPr/>
          <p:nvPr/>
        </p:nvSpPr>
        <p:spPr>
          <a:xfrm>
            <a:off x="1475656" y="1772816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Flecha a la derecha con muesca"/>
          <p:cNvSpPr/>
          <p:nvPr/>
        </p:nvSpPr>
        <p:spPr>
          <a:xfrm>
            <a:off x="1475656" y="2420888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12 Flecha a la derecha con muesca"/>
          <p:cNvSpPr/>
          <p:nvPr/>
        </p:nvSpPr>
        <p:spPr>
          <a:xfrm>
            <a:off x="1475656" y="3068960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13 Flecha a la derecha con muesca"/>
          <p:cNvSpPr/>
          <p:nvPr/>
        </p:nvSpPr>
        <p:spPr>
          <a:xfrm>
            <a:off x="1475656" y="3861048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Flecha a la derecha con muesca"/>
          <p:cNvSpPr/>
          <p:nvPr/>
        </p:nvSpPr>
        <p:spPr>
          <a:xfrm>
            <a:off x="1475656" y="4581128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16 Flecha a la derecha con muesca"/>
          <p:cNvSpPr/>
          <p:nvPr/>
        </p:nvSpPr>
        <p:spPr>
          <a:xfrm>
            <a:off x="1475656" y="5301208"/>
            <a:ext cx="576064" cy="21602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410</Words>
  <Application>Microsoft Office PowerPoint</Application>
  <PresentationFormat>Presentación en pantalla (4:3)</PresentationFormat>
  <Paragraphs>123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Diapositiva 1</vt:lpstr>
      <vt:lpstr>Diapositiva 2</vt:lpstr>
      <vt:lpstr>TEMAS</vt:lpstr>
      <vt:lpstr>DEFINICIÓN</vt:lpstr>
      <vt:lpstr>DISCIPLINA:  PROCESO DE ATENCIÓN DEL NIÑO</vt:lpstr>
      <vt:lpstr>Áreas 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Company>CTI LOGROS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Logros</dc:creator>
  <cp:lastModifiedBy>FSC</cp:lastModifiedBy>
  <cp:revision>54</cp:revision>
  <dcterms:created xsi:type="dcterms:W3CDTF">2012-09-27T19:46:26Z</dcterms:created>
  <dcterms:modified xsi:type="dcterms:W3CDTF">2012-09-29T01:51:06Z</dcterms:modified>
</cp:coreProperties>
</file>