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9" r:id="rId3"/>
    <p:sldId id="260" r:id="rId4"/>
    <p:sldId id="257" r:id="rId5"/>
    <p:sldId id="258" r:id="rId6"/>
    <p:sldId id="261" r:id="rId7"/>
    <p:sldId id="268" r:id="rId8"/>
    <p:sldId id="265" r:id="rId9"/>
    <p:sldId id="266" r:id="rId10"/>
    <p:sldId id="274" r:id="rId11"/>
    <p:sldId id="271" r:id="rId12"/>
    <p:sldId id="272" r:id="rId13"/>
    <p:sldId id="273" r:id="rId14"/>
    <p:sldId id="275" r:id="rId15"/>
    <p:sldId id="276"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diagrams/_rels/data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diagrams/_rels/data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diagrams/_rels/data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jpg"/></Relationships>
</file>

<file path=ppt/diagrams/_rels/data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4" Type="http://schemas.openxmlformats.org/officeDocument/2006/relationships/image" Target="../media/image4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diagrams/_rels/drawing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jpg"/></Relationships>
</file>

<file path=ppt/diagrams/_rels/drawing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4" Type="http://schemas.openxmlformats.org/officeDocument/2006/relationships/image" Target="../media/image4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97D71-9B84-4105-85BB-5267259F56D0}"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s-MX"/>
        </a:p>
      </dgm:t>
    </dgm:pt>
    <dgm:pt modelId="{1A5E73D3-3A4A-4F60-904C-47C99BE9A7B1}">
      <dgm:prSet phldrT="[Texto]" custT="1"/>
      <dgm:spPr>
        <a:solidFill>
          <a:schemeClr val="tx1">
            <a:lumMod val="75000"/>
          </a:schemeClr>
        </a:solidFill>
        <a:ln>
          <a:solidFill>
            <a:schemeClr val="tx1">
              <a:lumMod val="85000"/>
            </a:schemeClr>
          </a:solidFill>
        </a:ln>
      </dgm:spPr>
      <dgm:t>
        <a:bodyPr/>
        <a:lstStyle/>
        <a:p>
          <a:r>
            <a:rPr lang="es-MX" sz="1400" b="1" dirty="0" smtClean="0">
              <a:solidFill>
                <a:schemeClr val="bg1">
                  <a:lumMod val="85000"/>
                  <a:lumOff val="15000"/>
                </a:schemeClr>
              </a:solidFill>
              <a:latin typeface="Calibri" pitchFamily="34" charset="0"/>
            </a:rPr>
            <a:t>Jean </a:t>
          </a:r>
          <a:r>
            <a:rPr lang="es-MX" sz="1400" b="1" dirty="0" err="1" smtClean="0">
              <a:solidFill>
                <a:schemeClr val="bg1">
                  <a:lumMod val="85000"/>
                  <a:lumOff val="15000"/>
                </a:schemeClr>
              </a:solidFill>
              <a:latin typeface="Calibri" pitchFamily="34" charset="0"/>
            </a:rPr>
            <a:t>Itard</a:t>
          </a:r>
          <a:r>
            <a:rPr lang="es-MX" sz="1400" b="1" dirty="0" smtClean="0">
              <a:solidFill>
                <a:schemeClr val="bg1">
                  <a:lumMod val="85000"/>
                  <a:lumOff val="15000"/>
                </a:schemeClr>
              </a:solidFill>
              <a:latin typeface="Calibri" pitchFamily="34" charset="0"/>
            </a:rPr>
            <a:t> (XVIII-IXIX)</a:t>
          </a:r>
          <a:endParaRPr lang="es-MX" sz="1400" b="1" dirty="0">
            <a:solidFill>
              <a:schemeClr val="bg1">
                <a:lumMod val="85000"/>
                <a:lumOff val="15000"/>
              </a:schemeClr>
            </a:solidFill>
            <a:latin typeface="Calibri" pitchFamily="34" charset="0"/>
          </a:endParaRPr>
        </a:p>
      </dgm:t>
    </dgm:pt>
    <dgm:pt modelId="{E8429A5C-6434-4885-A792-7383A63DABD6}" type="parTrans" cxnId="{838E6B50-4C0A-4504-BED6-A331B9D77F39}">
      <dgm:prSet/>
      <dgm:spPr/>
      <dgm:t>
        <a:bodyPr/>
        <a:lstStyle/>
        <a:p>
          <a:endParaRPr lang="es-MX"/>
        </a:p>
      </dgm:t>
    </dgm:pt>
    <dgm:pt modelId="{ADDC14F9-4C11-473D-8B37-AF87D5243B9A}" type="sibTrans" cxnId="{838E6B50-4C0A-4504-BED6-A331B9D77F39}">
      <dgm:prSet/>
      <dgm:spPr/>
      <dgm:t>
        <a:bodyPr/>
        <a:lstStyle/>
        <a:p>
          <a:endParaRPr lang="es-MX"/>
        </a:p>
      </dgm:t>
    </dgm:pt>
    <dgm:pt modelId="{E8B54597-78AC-4AEF-9BEE-ED897A9569D0}">
      <dgm:prSet phldrT="[Texto]" custT="1"/>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a:endParaRPr lang="es-MX" sz="1800" dirty="0" smtClean="0">
            <a:latin typeface="Calibri" pitchFamily="34" charset="0"/>
          </a:endParaRPr>
        </a:p>
        <a:p>
          <a:pPr algn="ctr"/>
          <a:r>
            <a:rPr lang="es-MX" sz="1800" dirty="0" smtClean="0">
              <a:latin typeface="Calibri" pitchFamily="34" charset="0"/>
            </a:rPr>
            <a:t>Víctor, el niño salvaje de Aveyron</a:t>
          </a:r>
          <a:endParaRPr lang="es-MX" sz="1800" dirty="0">
            <a:latin typeface="Calibri" pitchFamily="34" charset="0"/>
          </a:endParaRPr>
        </a:p>
      </dgm:t>
    </dgm:pt>
    <dgm:pt modelId="{04C2C75C-75E1-4464-8A25-D526A4EE90B3}" type="parTrans" cxnId="{6C9CE484-AD3D-4704-A0A8-34D02114C07B}">
      <dgm:prSet/>
      <dgm:spPr/>
      <dgm:t>
        <a:bodyPr/>
        <a:lstStyle/>
        <a:p>
          <a:endParaRPr lang="es-MX"/>
        </a:p>
      </dgm:t>
    </dgm:pt>
    <dgm:pt modelId="{60BD9DB2-215D-4552-A2A9-4AC9D2FE11EC}" type="sibTrans" cxnId="{6C9CE484-AD3D-4704-A0A8-34D02114C07B}">
      <dgm:prSet/>
      <dgm:spPr/>
      <dgm:t>
        <a:bodyPr/>
        <a:lstStyle/>
        <a:p>
          <a:endParaRPr lang="es-MX"/>
        </a:p>
      </dgm:t>
    </dgm:pt>
    <dgm:pt modelId="{57355831-BC28-420C-B36A-E82F8F1AB9F4}">
      <dgm:prSet phldrT="[Texto]" custT="1"/>
      <dgm:spPr>
        <a:solidFill>
          <a:schemeClr val="tx1">
            <a:lumMod val="75000"/>
          </a:schemeClr>
        </a:solidFill>
        <a:ln>
          <a:solidFill>
            <a:schemeClr val="tx1">
              <a:lumMod val="85000"/>
            </a:schemeClr>
          </a:solidFill>
        </a:ln>
      </dgm:spPr>
      <dgm:t>
        <a:bodyPr/>
        <a:lstStyle/>
        <a:p>
          <a:r>
            <a:rPr lang="es-MX" sz="1400" b="1" dirty="0" smtClean="0">
              <a:solidFill>
                <a:schemeClr val="bg1">
                  <a:lumMod val="85000"/>
                  <a:lumOff val="15000"/>
                </a:schemeClr>
              </a:solidFill>
              <a:latin typeface="Calibri" pitchFamily="34" charset="0"/>
            </a:rPr>
            <a:t>Hans Asperger (1944)</a:t>
          </a:r>
          <a:endParaRPr lang="es-MX" sz="1400" b="1" dirty="0">
            <a:solidFill>
              <a:schemeClr val="bg1">
                <a:lumMod val="85000"/>
                <a:lumOff val="15000"/>
              </a:schemeClr>
            </a:solidFill>
            <a:latin typeface="Calibri" pitchFamily="34" charset="0"/>
          </a:endParaRPr>
        </a:p>
      </dgm:t>
    </dgm:pt>
    <dgm:pt modelId="{06590549-9BD4-467C-B196-0C55876C9F52}" type="parTrans" cxnId="{EED6D447-2379-4B6D-A144-D97C643DE318}">
      <dgm:prSet/>
      <dgm:spPr/>
      <dgm:t>
        <a:bodyPr/>
        <a:lstStyle/>
        <a:p>
          <a:endParaRPr lang="es-MX"/>
        </a:p>
      </dgm:t>
    </dgm:pt>
    <dgm:pt modelId="{99523144-C50E-4068-ADBE-EF63365C8BAE}" type="sibTrans" cxnId="{EED6D447-2379-4B6D-A144-D97C643DE318}">
      <dgm:prSet/>
      <dgm:spPr/>
      <dgm:t>
        <a:bodyPr/>
        <a:lstStyle/>
        <a:p>
          <a:endParaRPr lang="es-MX"/>
        </a:p>
      </dgm:t>
    </dgm:pt>
    <dgm:pt modelId="{70721365-165A-40D5-8D71-A143D944FCF8}">
      <dgm:prSet phldrT="[Texto]" custT="1"/>
      <dgm:spPr>
        <a:solidFill>
          <a:schemeClr val="tx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endParaRPr lang="es-MX" sz="2700" dirty="0" smtClean="0">
            <a:latin typeface="Calibri" pitchFamily="34" charset="0"/>
          </a:endParaRPr>
        </a:p>
        <a:p>
          <a:pPr algn="ctr"/>
          <a:r>
            <a:rPr lang="es-MX" sz="2000" dirty="0" smtClean="0">
              <a:latin typeface="Calibri" pitchFamily="34" charset="0"/>
            </a:rPr>
            <a:t>Psicopatía Autista</a:t>
          </a:r>
          <a:endParaRPr lang="es-MX" sz="2000" dirty="0">
            <a:latin typeface="Calibri" pitchFamily="34" charset="0"/>
          </a:endParaRPr>
        </a:p>
      </dgm:t>
    </dgm:pt>
    <dgm:pt modelId="{40C2A83D-9EB3-41ED-A481-0FDB7030946F}" type="parTrans" cxnId="{65EDFDC6-59E8-427B-AC30-9017572D436F}">
      <dgm:prSet/>
      <dgm:spPr/>
      <dgm:t>
        <a:bodyPr/>
        <a:lstStyle/>
        <a:p>
          <a:endParaRPr lang="es-MX"/>
        </a:p>
      </dgm:t>
    </dgm:pt>
    <dgm:pt modelId="{902FA303-5E4C-4031-8680-9A194A011EAD}" type="sibTrans" cxnId="{65EDFDC6-59E8-427B-AC30-9017572D436F}">
      <dgm:prSet/>
      <dgm:spPr/>
      <dgm:t>
        <a:bodyPr/>
        <a:lstStyle/>
        <a:p>
          <a:endParaRPr lang="es-MX"/>
        </a:p>
      </dgm:t>
    </dgm:pt>
    <dgm:pt modelId="{C533A833-CFE2-4C83-AE8C-A881C873F2A8}">
      <dgm:prSet phldrT="[Texto]" custT="1"/>
      <dgm:spPr>
        <a:solidFill>
          <a:schemeClr val="tx1">
            <a:lumMod val="75000"/>
          </a:schemeClr>
        </a:solidFill>
        <a:ln>
          <a:solidFill>
            <a:schemeClr val="tx1">
              <a:lumMod val="85000"/>
            </a:schemeClr>
          </a:solidFill>
        </a:ln>
      </dgm:spPr>
      <dgm:t>
        <a:bodyPr/>
        <a:lstStyle/>
        <a:p>
          <a:r>
            <a:rPr lang="es-MX" sz="1200" b="1" dirty="0" err="1" smtClean="0">
              <a:solidFill>
                <a:schemeClr val="bg1">
                  <a:lumMod val="85000"/>
                  <a:lumOff val="15000"/>
                </a:schemeClr>
              </a:solidFill>
              <a:latin typeface="Calibri" pitchFamily="34" charset="0"/>
            </a:rPr>
            <a:t>Conrad</a:t>
          </a:r>
          <a:r>
            <a:rPr lang="es-MX" sz="1200" b="1" dirty="0" smtClean="0">
              <a:solidFill>
                <a:schemeClr val="bg1">
                  <a:lumMod val="85000"/>
                  <a:lumOff val="15000"/>
                </a:schemeClr>
              </a:solidFill>
              <a:latin typeface="Calibri" pitchFamily="34" charset="0"/>
            </a:rPr>
            <a:t> H. </a:t>
          </a:r>
          <a:r>
            <a:rPr lang="es-MX" sz="1200" b="1" dirty="0" err="1" smtClean="0">
              <a:solidFill>
                <a:schemeClr val="bg1">
                  <a:lumMod val="85000"/>
                  <a:lumOff val="15000"/>
                </a:schemeClr>
              </a:solidFill>
              <a:latin typeface="Calibri" pitchFamily="34" charset="0"/>
            </a:rPr>
            <a:t>Waddington</a:t>
          </a:r>
          <a:r>
            <a:rPr lang="es-MX" sz="1200" b="1" dirty="0" smtClean="0">
              <a:solidFill>
                <a:schemeClr val="bg1">
                  <a:lumMod val="85000"/>
                  <a:lumOff val="15000"/>
                </a:schemeClr>
              </a:solidFill>
              <a:latin typeface="Calibri" pitchFamily="34" charset="0"/>
            </a:rPr>
            <a:t> (1953)</a:t>
          </a:r>
          <a:endParaRPr lang="es-MX" sz="1200" b="1" dirty="0">
            <a:solidFill>
              <a:schemeClr val="bg1">
                <a:lumMod val="85000"/>
                <a:lumOff val="15000"/>
              </a:schemeClr>
            </a:solidFill>
            <a:latin typeface="Calibri" pitchFamily="34" charset="0"/>
          </a:endParaRPr>
        </a:p>
      </dgm:t>
    </dgm:pt>
    <dgm:pt modelId="{46779CB4-3EF9-4B46-98E7-8E203743825B}" type="parTrans" cxnId="{5E88B1C3-BC0A-4433-904B-37F8FF430FE3}">
      <dgm:prSet/>
      <dgm:spPr/>
      <dgm:t>
        <a:bodyPr/>
        <a:lstStyle/>
        <a:p>
          <a:endParaRPr lang="es-MX"/>
        </a:p>
      </dgm:t>
    </dgm:pt>
    <dgm:pt modelId="{1FBDBB68-CB59-4F73-BB3F-03259450D1D1}" type="sibTrans" cxnId="{5E88B1C3-BC0A-4433-904B-37F8FF430FE3}">
      <dgm:prSet/>
      <dgm:spPr/>
      <dgm:t>
        <a:bodyPr/>
        <a:lstStyle/>
        <a:p>
          <a:endParaRPr lang="es-MX"/>
        </a:p>
      </dgm:t>
    </dgm:pt>
    <dgm:pt modelId="{AC1DBB51-3ABC-40F8-B9EB-D11416FD924D}">
      <dgm:prSet phldrT="[Texto]" custT="1"/>
      <dgm:spPr>
        <a:solidFill>
          <a:schemeClr val="tx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endParaRPr lang="es-MX" sz="2700" dirty="0" smtClean="0">
            <a:latin typeface="Calibri" pitchFamily="34" charset="0"/>
          </a:endParaRPr>
        </a:p>
        <a:p>
          <a:pPr algn="ctr"/>
          <a:r>
            <a:rPr lang="es-MX" sz="2000" dirty="0" err="1" smtClean="0">
              <a:latin typeface="Calibri" pitchFamily="34" charset="0"/>
            </a:rPr>
            <a:t>Epigenética</a:t>
          </a:r>
          <a:endParaRPr lang="es-MX" sz="2000" dirty="0">
            <a:latin typeface="Calibri" pitchFamily="34" charset="0"/>
          </a:endParaRPr>
        </a:p>
      </dgm:t>
    </dgm:pt>
    <dgm:pt modelId="{7315360A-6EB1-433F-84AE-70BD9074345F}" type="parTrans" cxnId="{FEDA5376-77EA-4D30-B629-17F42DA33C0D}">
      <dgm:prSet/>
      <dgm:spPr/>
      <dgm:t>
        <a:bodyPr/>
        <a:lstStyle/>
        <a:p>
          <a:endParaRPr lang="es-MX"/>
        </a:p>
      </dgm:t>
    </dgm:pt>
    <dgm:pt modelId="{FD0D0B54-DFBE-43FE-8014-848814F49C90}" type="sibTrans" cxnId="{FEDA5376-77EA-4D30-B629-17F42DA33C0D}">
      <dgm:prSet/>
      <dgm:spPr/>
      <dgm:t>
        <a:bodyPr/>
        <a:lstStyle/>
        <a:p>
          <a:endParaRPr lang="es-MX"/>
        </a:p>
      </dgm:t>
    </dgm:pt>
    <dgm:pt modelId="{A3D09BD3-C76A-48EB-8A1A-A1BCF75476AD}">
      <dgm:prSet phldrT="[Texto]" custT="1"/>
      <dgm:spPr>
        <a:solidFill>
          <a:schemeClr val="tx1">
            <a:lumMod val="75000"/>
          </a:schemeClr>
        </a:solidFill>
        <a:ln>
          <a:solidFill>
            <a:schemeClr val="tx1">
              <a:lumMod val="85000"/>
            </a:schemeClr>
          </a:solidFill>
        </a:ln>
      </dgm:spPr>
      <dgm:t>
        <a:bodyPr/>
        <a:lstStyle/>
        <a:p>
          <a:r>
            <a:rPr lang="es-MX" sz="1400" b="1" dirty="0" smtClean="0">
              <a:solidFill>
                <a:schemeClr val="bg1">
                  <a:lumMod val="85000"/>
                  <a:lumOff val="15000"/>
                </a:schemeClr>
              </a:solidFill>
              <a:latin typeface="Calibri" pitchFamily="34" charset="0"/>
            </a:rPr>
            <a:t>Lars C. </a:t>
          </a:r>
          <a:r>
            <a:rPr lang="es-MX" sz="1400" b="1" dirty="0" err="1" smtClean="0">
              <a:solidFill>
                <a:schemeClr val="bg1">
                  <a:lumMod val="85000"/>
                  <a:lumOff val="15000"/>
                </a:schemeClr>
              </a:solidFill>
              <a:latin typeface="Calibri" pitchFamily="34" charset="0"/>
            </a:rPr>
            <a:t>Gillberg</a:t>
          </a:r>
          <a:endParaRPr lang="es-MX" sz="1400" b="1" dirty="0">
            <a:solidFill>
              <a:schemeClr val="bg1">
                <a:lumMod val="85000"/>
                <a:lumOff val="15000"/>
              </a:schemeClr>
            </a:solidFill>
            <a:latin typeface="Calibri" pitchFamily="34" charset="0"/>
          </a:endParaRPr>
        </a:p>
      </dgm:t>
    </dgm:pt>
    <dgm:pt modelId="{222D43A0-A04C-4F23-AF6E-D26D9F991C70}" type="sibTrans" cxnId="{C2A1287B-3270-4334-AE0B-549B8328922C}">
      <dgm:prSet/>
      <dgm:spPr/>
      <dgm:t>
        <a:bodyPr/>
        <a:lstStyle/>
        <a:p>
          <a:endParaRPr lang="es-MX"/>
        </a:p>
      </dgm:t>
    </dgm:pt>
    <dgm:pt modelId="{370FA48A-122C-483F-9150-94D2AC255DB2}" type="parTrans" cxnId="{C2A1287B-3270-4334-AE0B-549B8328922C}">
      <dgm:prSet/>
      <dgm:spPr/>
      <dgm:t>
        <a:bodyPr/>
        <a:lstStyle/>
        <a:p>
          <a:endParaRPr lang="es-MX"/>
        </a:p>
      </dgm:t>
    </dgm:pt>
    <dgm:pt modelId="{E286431A-0876-4F73-A6D9-EF96689C9AE8}" type="pres">
      <dgm:prSet presAssocID="{1F697D71-9B84-4105-85BB-5267259F56D0}" presName="Name0" presStyleCnt="0">
        <dgm:presLayoutVars>
          <dgm:dir/>
        </dgm:presLayoutVars>
      </dgm:prSet>
      <dgm:spPr/>
      <dgm:t>
        <a:bodyPr/>
        <a:lstStyle/>
        <a:p>
          <a:endParaRPr lang="es-MX"/>
        </a:p>
      </dgm:t>
    </dgm:pt>
    <dgm:pt modelId="{E846B31B-05CB-4396-9E7A-D3BC33E74DB1}" type="pres">
      <dgm:prSet presAssocID="{1A5E73D3-3A4A-4F60-904C-47C99BE9A7B1}" presName="composite" presStyleCnt="0"/>
      <dgm:spPr/>
    </dgm:pt>
    <dgm:pt modelId="{3573FF17-1735-4F4D-A704-F7E859B419A8}" type="pres">
      <dgm:prSet presAssocID="{1A5E73D3-3A4A-4F60-904C-47C99BE9A7B1}" presName="Accent" presStyleLbl="alignAcc1" presStyleIdx="0" presStyleCnt="4"/>
      <dgm:spPr/>
    </dgm:pt>
    <dgm:pt modelId="{486C831C-BCBE-4DA0-9371-AB97B801EFFE}" type="pres">
      <dgm:prSet presAssocID="{1A5E73D3-3A4A-4F60-904C-47C99BE9A7B1}"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2CA1AFB8-E8CC-4DC2-BC60-27C95914B15A}" type="pres">
      <dgm:prSet presAssocID="{1A5E73D3-3A4A-4F60-904C-47C99BE9A7B1}" presName="Child" presStyleLbl="revTx" presStyleIdx="0" presStyleCnt="4">
        <dgm:presLayoutVars>
          <dgm:bulletEnabled val="1"/>
        </dgm:presLayoutVars>
      </dgm:prSet>
      <dgm:spPr/>
      <dgm:t>
        <a:bodyPr/>
        <a:lstStyle/>
        <a:p>
          <a:endParaRPr lang="es-MX"/>
        </a:p>
      </dgm:t>
    </dgm:pt>
    <dgm:pt modelId="{EB25FD3A-1400-47F7-B88F-FCF7E7C4E123}" type="pres">
      <dgm:prSet presAssocID="{1A5E73D3-3A4A-4F60-904C-47C99BE9A7B1}" presName="Parent" presStyleLbl="alignNode1" presStyleIdx="0" presStyleCnt="4">
        <dgm:presLayoutVars>
          <dgm:bulletEnabled val="1"/>
        </dgm:presLayoutVars>
      </dgm:prSet>
      <dgm:spPr/>
      <dgm:t>
        <a:bodyPr/>
        <a:lstStyle/>
        <a:p>
          <a:endParaRPr lang="es-MX"/>
        </a:p>
      </dgm:t>
    </dgm:pt>
    <dgm:pt modelId="{687B779C-3A38-4A78-9796-9BE84E7D157D}" type="pres">
      <dgm:prSet presAssocID="{ADDC14F9-4C11-473D-8B37-AF87D5243B9A}" presName="sibTrans" presStyleCnt="0"/>
      <dgm:spPr/>
    </dgm:pt>
    <dgm:pt modelId="{91F8EA83-A04B-438B-ADBE-99B297934EDC}" type="pres">
      <dgm:prSet presAssocID="{57355831-BC28-420C-B36A-E82F8F1AB9F4}" presName="composite" presStyleCnt="0"/>
      <dgm:spPr/>
    </dgm:pt>
    <dgm:pt modelId="{7387C9D0-DE0E-4258-AB70-132456928130}" type="pres">
      <dgm:prSet presAssocID="{57355831-BC28-420C-B36A-E82F8F1AB9F4}" presName="Accent" presStyleLbl="alignAcc1" presStyleIdx="1" presStyleCnt="4"/>
      <dgm:spPr/>
    </dgm:pt>
    <dgm:pt modelId="{55ED3EE1-5C16-46C7-AFE9-C5CEE52CBC51}" type="pres">
      <dgm:prSet presAssocID="{57355831-BC28-420C-B36A-E82F8F1AB9F4}"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4000" b="-34000"/>
          </a:stretch>
        </a:blipFill>
      </dgm:spPr>
    </dgm:pt>
    <dgm:pt modelId="{F6285F80-F4DF-4B01-9E5B-528042A71222}" type="pres">
      <dgm:prSet presAssocID="{57355831-BC28-420C-B36A-E82F8F1AB9F4}" presName="Child" presStyleLbl="revTx" presStyleIdx="1" presStyleCnt="4">
        <dgm:presLayoutVars>
          <dgm:bulletEnabled val="1"/>
        </dgm:presLayoutVars>
      </dgm:prSet>
      <dgm:spPr/>
      <dgm:t>
        <a:bodyPr/>
        <a:lstStyle/>
        <a:p>
          <a:endParaRPr lang="es-MX"/>
        </a:p>
      </dgm:t>
    </dgm:pt>
    <dgm:pt modelId="{F8F70004-0773-4CED-818C-874ADB91E05B}" type="pres">
      <dgm:prSet presAssocID="{57355831-BC28-420C-B36A-E82F8F1AB9F4}" presName="Parent" presStyleLbl="alignNode1" presStyleIdx="1" presStyleCnt="4">
        <dgm:presLayoutVars>
          <dgm:bulletEnabled val="1"/>
        </dgm:presLayoutVars>
      </dgm:prSet>
      <dgm:spPr/>
      <dgm:t>
        <a:bodyPr/>
        <a:lstStyle/>
        <a:p>
          <a:endParaRPr lang="es-MX"/>
        </a:p>
      </dgm:t>
    </dgm:pt>
    <dgm:pt modelId="{BC0811E3-6CBC-4043-BC44-6C5E75078029}" type="pres">
      <dgm:prSet presAssocID="{99523144-C50E-4068-ADBE-EF63365C8BAE}" presName="sibTrans" presStyleCnt="0"/>
      <dgm:spPr/>
    </dgm:pt>
    <dgm:pt modelId="{233E43C2-2A37-42AD-9B46-765D79DECE4C}" type="pres">
      <dgm:prSet presAssocID="{C533A833-CFE2-4C83-AE8C-A881C873F2A8}" presName="composite" presStyleCnt="0"/>
      <dgm:spPr/>
    </dgm:pt>
    <dgm:pt modelId="{509A3B5F-84F0-470C-B5CE-80C51FFAC4E1}" type="pres">
      <dgm:prSet presAssocID="{C533A833-CFE2-4C83-AE8C-A881C873F2A8}" presName="Accent" presStyleLbl="alignAcc1" presStyleIdx="2" presStyleCnt="4"/>
      <dgm:spPr/>
    </dgm:pt>
    <dgm:pt modelId="{76DE1A6E-D7B4-489C-8E71-72A5D6AD5FF1}" type="pres">
      <dgm:prSet presAssocID="{C533A833-CFE2-4C83-AE8C-A881C873F2A8}"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dgm:spPr>
    </dgm:pt>
    <dgm:pt modelId="{1B783D21-485A-406C-83C1-20AB6AE39867}" type="pres">
      <dgm:prSet presAssocID="{C533A833-CFE2-4C83-AE8C-A881C873F2A8}" presName="Child" presStyleLbl="revTx" presStyleIdx="2" presStyleCnt="4">
        <dgm:presLayoutVars>
          <dgm:bulletEnabled val="1"/>
        </dgm:presLayoutVars>
      </dgm:prSet>
      <dgm:spPr/>
      <dgm:t>
        <a:bodyPr/>
        <a:lstStyle/>
        <a:p>
          <a:endParaRPr lang="es-MX"/>
        </a:p>
      </dgm:t>
    </dgm:pt>
    <dgm:pt modelId="{1535FA47-E6B1-43A6-A2C2-3021518A73F8}" type="pres">
      <dgm:prSet presAssocID="{C533A833-CFE2-4C83-AE8C-A881C873F2A8}" presName="Parent" presStyleLbl="alignNode1" presStyleIdx="2" presStyleCnt="4">
        <dgm:presLayoutVars>
          <dgm:bulletEnabled val="1"/>
        </dgm:presLayoutVars>
      </dgm:prSet>
      <dgm:spPr/>
      <dgm:t>
        <a:bodyPr/>
        <a:lstStyle/>
        <a:p>
          <a:endParaRPr lang="es-MX"/>
        </a:p>
      </dgm:t>
    </dgm:pt>
    <dgm:pt modelId="{CB061C6A-CEF0-4030-848D-4FAEAD4FB6EF}" type="pres">
      <dgm:prSet presAssocID="{1FBDBB68-CB59-4F73-BB3F-03259450D1D1}" presName="sibTrans" presStyleCnt="0"/>
      <dgm:spPr/>
    </dgm:pt>
    <dgm:pt modelId="{33DDA9EF-D225-4886-9071-DD3CDDBBA13D}" type="pres">
      <dgm:prSet presAssocID="{A3D09BD3-C76A-48EB-8A1A-A1BCF75476AD}" presName="composite" presStyleCnt="0"/>
      <dgm:spPr/>
    </dgm:pt>
    <dgm:pt modelId="{EA76E867-A127-444F-A558-C99ACBA9B3F2}" type="pres">
      <dgm:prSet presAssocID="{A3D09BD3-C76A-48EB-8A1A-A1BCF75476AD}" presName="Accent" presStyleLbl="alignAcc1" presStyleIdx="3" presStyleCnt="4"/>
      <dgm:spPr/>
    </dgm:pt>
    <dgm:pt modelId="{A2A70B27-0DC0-41C9-AD7D-A0685D5151FF}" type="pres">
      <dgm:prSet presAssocID="{A3D09BD3-C76A-48EB-8A1A-A1BCF75476AD}"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6000" b="-36000"/>
          </a:stretch>
        </a:blipFill>
      </dgm:spPr>
      <dgm:t>
        <a:bodyPr/>
        <a:lstStyle/>
        <a:p>
          <a:endParaRPr lang="es-MX"/>
        </a:p>
      </dgm:t>
    </dgm:pt>
    <dgm:pt modelId="{C8AA7228-04EA-4489-BB66-6B973BB39026}" type="pres">
      <dgm:prSet presAssocID="{A3D09BD3-C76A-48EB-8A1A-A1BCF75476AD}" presName="Child" presStyleLbl="revTx" presStyleIdx="3" presStyleCnt="4">
        <dgm:presLayoutVars>
          <dgm:bulletEnabled val="1"/>
        </dgm:presLayoutVars>
      </dgm:prSet>
      <dgm:spPr/>
    </dgm:pt>
    <dgm:pt modelId="{55BD39F6-792F-4D0C-8472-CBAFEA5E3358}" type="pres">
      <dgm:prSet presAssocID="{A3D09BD3-C76A-48EB-8A1A-A1BCF75476AD}" presName="Parent" presStyleLbl="alignNode1" presStyleIdx="3" presStyleCnt="4">
        <dgm:presLayoutVars>
          <dgm:bulletEnabled val="1"/>
        </dgm:presLayoutVars>
      </dgm:prSet>
      <dgm:spPr/>
      <dgm:t>
        <a:bodyPr/>
        <a:lstStyle/>
        <a:p>
          <a:endParaRPr lang="es-MX"/>
        </a:p>
      </dgm:t>
    </dgm:pt>
  </dgm:ptLst>
  <dgm:cxnLst>
    <dgm:cxn modelId="{DF7733D9-3B75-44A8-8911-DA35041234A5}" type="presOf" srcId="{AC1DBB51-3ABC-40F8-B9EB-D11416FD924D}" destId="{1B783D21-485A-406C-83C1-20AB6AE39867}" srcOrd="0" destOrd="0" presId="urn:microsoft.com/office/officeart/2008/layout/TitlePictureLineup"/>
    <dgm:cxn modelId="{DCC3918C-F241-4EB2-916A-96E5B354677A}" type="presOf" srcId="{70721365-165A-40D5-8D71-A143D944FCF8}" destId="{F6285F80-F4DF-4B01-9E5B-528042A71222}" srcOrd="0" destOrd="0" presId="urn:microsoft.com/office/officeart/2008/layout/TitlePictureLineup"/>
    <dgm:cxn modelId="{863B55EA-00C4-44D2-8B0D-0C82FD5F14A5}" type="presOf" srcId="{E8B54597-78AC-4AEF-9BEE-ED897A9569D0}" destId="{2CA1AFB8-E8CC-4DC2-BC60-27C95914B15A}" srcOrd="0" destOrd="0" presId="urn:microsoft.com/office/officeart/2008/layout/TitlePictureLineup"/>
    <dgm:cxn modelId="{C2A1287B-3270-4334-AE0B-549B8328922C}" srcId="{1F697D71-9B84-4105-85BB-5267259F56D0}" destId="{A3D09BD3-C76A-48EB-8A1A-A1BCF75476AD}" srcOrd="3" destOrd="0" parTransId="{370FA48A-122C-483F-9150-94D2AC255DB2}" sibTransId="{222D43A0-A04C-4F23-AF6E-D26D9F991C70}"/>
    <dgm:cxn modelId="{C31B413E-D142-433F-A403-698FACB2A976}" type="presOf" srcId="{57355831-BC28-420C-B36A-E82F8F1AB9F4}" destId="{F8F70004-0773-4CED-818C-874ADB91E05B}" srcOrd="0" destOrd="0" presId="urn:microsoft.com/office/officeart/2008/layout/TitlePictureLineup"/>
    <dgm:cxn modelId="{96354D23-D8D4-452A-ADCE-AE02838EFE8D}" type="presOf" srcId="{1F697D71-9B84-4105-85BB-5267259F56D0}" destId="{E286431A-0876-4F73-A6D9-EF96689C9AE8}" srcOrd="0" destOrd="0" presId="urn:microsoft.com/office/officeart/2008/layout/TitlePictureLineup"/>
    <dgm:cxn modelId="{B75C7846-86EE-4CDF-ABB7-007F47CC0364}" type="presOf" srcId="{C533A833-CFE2-4C83-AE8C-A881C873F2A8}" destId="{1535FA47-E6B1-43A6-A2C2-3021518A73F8}" srcOrd="0" destOrd="0" presId="urn:microsoft.com/office/officeart/2008/layout/TitlePictureLineup"/>
    <dgm:cxn modelId="{838E6B50-4C0A-4504-BED6-A331B9D77F39}" srcId="{1F697D71-9B84-4105-85BB-5267259F56D0}" destId="{1A5E73D3-3A4A-4F60-904C-47C99BE9A7B1}" srcOrd="0" destOrd="0" parTransId="{E8429A5C-6434-4885-A792-7383A63DABD6}" sibTransId="{ADDC14F9-4C11-473D-8B37-AF87D5243B9A}"/>
    <dgm:cxn modelId="{8C770858-AD53-407A-B482-61EAE9F44621}" type="presOf" srcId="{1A5E73D3-3A4A-4F60-904C-47C99BE9A7B1}" destId="{EB25FD3A-1400-47F7-B88F-FCF7E7C4E123}" srcOrd="0" destOrd="0" presId="urn:microsoft.com/office/officeart/2008/layout/TitlePictureLineup"/>
    <dgm:cxn modelId="{5E88B1C3-BC0A-4433-904B-37F8FF430FE3}" srcId="{1F697D71-9B84-4105-85BB-5267259F56D0}" destId="{C533A833-CFE2-4C83-AE8C-A881C873F2A8}" srcOrd="2" destOrd="0" parTransId="{46779CB4-3EF9-4B46-98E7-8E203743825B}" sibTransId="{1FBDBB68-CB59-4F73-BB3F-03259450D1D1}"/>
    <dgm:cxn modelId="{FEDA5376-77EA-4D30-B629-17F42DA33C0D}" srcId="{C533A833-CFE2-4C83-AE8C-A881C873F2A8}" destId="{AC1DBB51-3ABC-40F8-B9EB-D11416FD924D}" srcOrd="0" destOrd="0" parTransId="{7315360A-6EB1-433F-84AE-70BD9074345F}" sibTransId="{FD0D0B54-DFBE-43FE-8014-848814F49C90}"/>
    <dgm:cxn modelId="{6C9CE484-AD3D-4704-A0A8-34D02114C07B}" srcId="{1A5E73D3-3A4A-4F60-904C-47C99BE9A7B1}" destId="{E8B54597-78AC-4AEF-9BEE-ED897A9569D0}" srcOrd="0" destOrd="0" parTransId="{04C2C75C-75E1-4464-8A25-D526A4EE90B3}" sibTransId="{60BD9DB2-215D-4552-A2A9-4AC9D2FE11EC}"/>
    <dgm:cxn modelId="{65EDFDC6-59E8-427B-AC30-9017572D436F}" srcId="{57355831-BC28-420C-B36A-E82F8F1AB9F4}" destId="{70721365-165A-40D5-8D71-A143D944FCF8}" srcOrd="0" destOrd="0" parTransId="{40C2A83D-9EB3-41ED-A481-0FDB7030946F}" sibTransId="{902FA303-5E4C-4031-8680-9A194A011EAD}"/>
    <dgm:cxn modelId="{EED6D447-2379-4B6D-A144-D97C643DE318}" srcId="{1F697D71-9B84-4105-85BB-5267259F56D0}" destId="{57355831-BC28-420C-B36A-E82F8F1AB9F4}" srcOrd="1" destOrd="0" parTransId="{06590549-9BD4-467C-B196-0C55876C9F52}" sibTransId="{99523144-C50E-4068-ADBE-EF63365C8BAE}"/>
    <dgm:cxn modelId="{675C2C87-D976-47D1-82C4-C9EE79DA7930}" type="presOf" srcId="{A3D09BD3-C76A-48EB-8A1A-A1BCF75476AD}" destId="{55BD39F6-792F-4D0C-8472-CBAFEA5E3358}" srcOrd="0" destOrd="0" presId="urn:microsoft.com/office/officeart/2008/layout/TitlePictureLineup"/>
    <dgm:cxn modelId="{E9CC4E00-6922-484D-BD27-D96A5CA9865B}" type="presParOf" srcId="{E286431A-0876-4F73-A6D9-EF96689C9AE8}" destId="{E846B31B-05CB-4396-9E7A-D3BC33E74DB1}" srcOrd="0" destOrd="0" presId="urn:microsoft.com/office/officeart/2008/layout/TitlePictureLineup"/>
    <dgm:cxn modelId="{E61F2890-6D85-4D73-9F11-E066E88B95ED}" type="presParOf" srcId="{E846B31B-05CB-4396-9E7A-D3BC33E74DB1}" destId="{3573FF17-1735-4F4D-A704-F7E859B419A8}" srcOrd="0" destOrd="0" presId="urn:microsoft.com/office/officeart/2008/layout/TitlePictureLineup"/>
    <dgm:cxn modelId="{C9530B22-BDD3-4615-8921-6683F4F958E9}" type="presParOf" srcId="{E846B31B-05CB-4396-9E7A-D3BC33E74DB1}" destId="{486C831C-BCBE-4DA0-9371-AB97B801EFFE}" srcOrd="1" destOrd="0" presId="urn:microsoft.com/office/officeart/2008/layout/TitlePictureLineup"/>
    <dgm:cxn modelId="{0C36ACF1-E123-47DB-9400-40250E932004}" type="presParOf" srcId="{E846B31B-05CB-4396-9E7A-D3BC33E74DB1}" destId="{2CA1AFB8-E8CC-4DC2-BC60-27C95914B15A}" srcOrd="2" destOrd="0" presId="urn:microsoft.com/office/officeart/2008/layout/TitlePictureLineup"/>
    <dgm:cxn modelId="{5AA3DA51-FE78-41DD-B0AF-24725ED23024}" type="presParOf" srcId="{E846B31B-05CB-4396-9E7A-D3BC33E74DB1}" destId="{EB25FD3A-1400-47F7-B88F-FCF7E7C4E123}" srcOrd="3" destOrd="0" presId="urn:microsoft.com/office/officeart/2008/layout/TitlePictureLineup"/>
    <dgm:cxn modelId="{2127290B-7906-4F2E-BB91-CBA82C7EE388}" type="presParOf" srcId="{E286431A-0876-4F73-A6D9-EF96689C9AE8}" destId="{687B779C-3A38-4A78-9796-9BE84E7D157D}" srcOrd="1" destOrd="0" presId="urn:microsoft.com/office/officeart/2008/layout/TitlePictureLineup"/>
    <dgm:cxn modelId="{03038498-122F-47B8-A984-B19B156256DB}" type="presParOf" srcId="{E286431A-0876-4F73-A6D9-EF96689C9AE8}" destId="{91F8EA83-A04B-438B-ADBE-99B297934EDC}" srcOrd="2" destOrd="0" presId="urn:microsoft.com/office/officeart/2008/layout/TitlePictureLineup"/>
    <dgm:cxn modelId="{5C5E329E-9A7A-4E6A-B3F7-9C33CBE5959B}" type="presParOf" srcId="{91F8EA83-A04B-438B-ADBE-99B297934EDC}" destId="{7387C9D0-DE0E-4258-AB70-132456928130}" srcOrd="0" destOrd="0" presId="urn:microsoft.com/office/officeart/2008/layout/TitlePictureLineup"/>
    <dgm:cxn modelId="{DEDFDFD9-C1E7-4115-81A6-E04E769C2B72}" type="presParOf" srcId="{91F8EA83-A04B-438B-ADBE-99B297934EDC}" destId="{55ED3EE1-5C16-46C7-AFE9-C5CEE52CBC51}" srcOrd="1" destOrd="0" presId="urn:microsoft.com/office/officeart/2008/layout/TitlePictureLineup"/>
    <dgm:cxn modelId="{BAB1C0CC-15B6-4AEE-A864-15D6A4B37BD6}" type="presParOf" srcId="{91F8EA83-A04B-438B-ADBE-99B297934EDC}" destId="{F6285F80-F4DF-4B01-9E5B-528042A71222}" srcOrd="2" destOrd="0" presId="urn:microsoft.com/office/officeart/2008/layout/TitlePictureLineup"/>
    <dgm:cxn modelId="{DE1023FE-37B4-4295-ADD9-785015245609}" type="presParOf" srcId="{91F8EA83-A04B-438B-ADBE-99B297934EDC}" destId="{F8F70004-0773-4CED-818C-874ADB91E05B}" srcOrd="3" destOrd="0" presId="urn:microsoft.com/office/officeart/2008/layout/TitlePictureLineup"/>
    <dgm:cxn modelId="{5BED18C2-F692-4D06-9C39-8673E06027DC}" type="presParOf" srcId="{E286431A-0876-4F73-A6D9-EF96689C9AE8}" destId="{BC0811E3-6CBC-4043-BC44-6C5E75078029}" srcOrd="3" destOrd="0" presId="urn:microsoft.com/office/officeart/2008/layout/TitlePictureLineup"/>
    <dgm:cxn modelId="{0A350609-086E-4964-B2FE-665D0966BA21}" type="presParOf" srcId="{E286431A-0876-4F73-A6D9-EF96689C9AE8}" destId="{233E43C2-2A37-42AD-9B46-765D79DECE4C}" srcOrd="4" destOrd="0" presId="urn:microsoft.com/office/officeart/2008/layout/TitlePictureLineup"/>
    <dgm:cxn modelId="{36A72632-C019-48FA-87ED-6D0D88B81FD0}" type="presParOf" srcId="{233E43C2-2A37-42AD-9B46-765D79DECE4C}" destId="{509A3B5F-84F0-470C-B5CE-80C51FFAC4E1}" srcOrd="0" destOrd="0" presId="urn:microsoft.com/office/officeart/2008/layout/TitlePictureLineup"/>
    <dgm:cxn modelId="{B080D0DC-CEAA-49DE-B253-EF03FFF7A8CF}" type="presParOf" srcId="{233E43C2-2A37-42AD-9B46-765D79DECE4C}" destId="{76DE1A6E-D7B4-489C-8E71-72A5D6AD5FF1}" srcOrd="1" destOrd="0" presId="urn:microsoft.com/office/officeart/2008/layout/TitlePictureLineup"/>
    <dgm:cxn modelId="{B6553E37-4184-419C-BE6D-E6C72030E055}" type="presParOf" srcId="{233E43C2-2A37-42AD-9B46-765D79DECE4C}" destId="{1B783D21-485A-406C-83C1-20AB6AE39867}" srcOrd="2" destOrd="0" presId="urn:microsoft.com/office/officeart/2008/layout/TitlePictureLineup"/>
    <dgm:cxn modelId="{55077D84-50FD-4F5C-843E-F47AE7881CD2}" type="presParOf" srcId="{233E43C2-2A37-42AD-9B46-765D79DECE4C}" destId="{1535FA47-E6B1-43A6-A2C2-3021518A73F8}" srcOrd="3" destOrd="0" presId="urn:microsoft.com/office/officeart/2008/layout/TitlePictureLineup"/>
    <dgm:cxn modelId="{F5D6B44F-7FCB-4D0A-B7A4-809196278D9C}" type="presParOf" srcId="{E286431A-0876-4F73-A6D9-EF96689C9AE8}" destId="{CB061C6A-CEF0-4030-848D-4FAEAD4FB6EF}" srcOrd="5" destOrd="0" presId="urn:microsoft.com/office/officeart/2008/layout/TitlePictureLineup"/>
    <dgm:cxn modelId="{0135F85D-CD38-4EB2-839B-CE576F91F6D0}" type="presParOf" srcId="{E286431A-0876-4F73-A6D9-EF96689C9AE8}" destId="{33DDA9EF-D225-4886-9071-DD3CDDBBA13D}" srcOrd="6" destOrd="0" presId="urn:microsoft.com/office/officeart/2008/layout/TitlePictureLineup"/>
    <dgm:cxn modelId="{FB0A133D-147D-407C-A4BD-01D4BF804952}" type="presParOf" srcId="{33DDA9EF-D225-4886-9071-DD3CDDBBA13D}" destId="{EA76E867-A127-444F-A558-C99ACBA9B3F2}" srcOrd="0" destOrd="0" presId="urn:microsoft.com/office/officeart/2008/layout/TitlePictureLineup"/>
    <dgm:cxn modelId="{5A0CAFB7-C36F-4F21-84F9-6CD369D16DF7}" type="presParOf" srcId="{33DDA9EF-D225-4886-9071-DD3CDDBBA13D}" destId="{A2A70B27-0DC0-41C9-AD7D-A0685D5151FF}" srcOrd="1" destOrd="0" presId="urn:microsoft.com/office/officeart/2008/layout/TitlePictureLineup"/>
    <dgm:cxn modelId="{118A7BB7-9BFE-4F1E-879E-43B4C6F74C65}" type="presParOf" srcId="{33DDA9EF-D225-4886-9071-DD3CDDBBA13D}" destId="{C8AA7228-04EA-4489-BB66-6B973BB39026}" srcOrd="2" destOrd="0" presId="urn:microsoft.com/office/officeart/2008/layout/TitlePictureLineup"/>
    <dgm:cxn modelId="{6E80EF45-9975-4A9C-9CED-4EB33BB62C57}" type="presParOf" srcId="{33DDA9EF-D225-4886-9071-DD3CDDBBA13D}" destId="{55BD39F6-792F-4D0C-8472-CBAFEA5E3358}"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8F643-AD5F-4BB8-8521-1F58A694C5D1}" type="doc">
      <dgm:prSet loTypeId="urn:microsoft.com/office/officeart/2005/8/layout/vList4" loCatId="picture" qsTypeId="urn:microsoft.com/office/officeart/2005/8/quickstyle/simple2" qsCatId="simple" csTypeId="urn:microsoft.com/office/officeart/2005/8/colors/accent1_2" csCatId="accent1" phldr="1"/>
      <dgm:spPr/>
      <dgm:t>
        <a:bodyPr/>
        <a:lstStyle/>
        <a:p>
          <a:endParaRPr lang="es-MX"/>
        </a:p>
      </dgm:t>
    </dgm:pt>
    <dgm:pt modelId="{F4E49D7F-DE5E-41D5-8E74-4415712C218C}">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latin typeface="Calibri" pitchFamily="34" charset="0"/>
            </a:rPr>
            <a:t>Año de la genética.</a:t>
          </a:r>
          <a:endParaRPr lang="es-MX" sz="2000" dirty="0">
            <a:latin typeface="Calibri" pitchFamily="34" charset="0"/>
          </a:endParaRPr>
        </a:p>
      </dgm:t>
    </dgm:pt>
    <dgm:pt modelId="{7019008B-6E56-4147-A1CB-3DB81AD86B2E}" type="parTrans" cxnId="{299C31DE-8752-4539-BFB6-D050FCAF8A88}">
      <dgm:prSet/>
      <dgm:spPr/>
      <dgm:t>
        <a:bodyPr/>
        <a:lstStyle/>
        <a:p>
          <a:endParaRPr lang="es-MX" sz="1800"/>
        </a:p>
      </dgm:t>
    </dgm:pt>
    <dgm:pt modelId="{5D3FAA65-D318-461B-976D-B311619F42B1}" type="sibTrans" cxnId="{299C31DE-8752-4539-BFB6-D050FCAF8A88}">
      <dgm:prSet/>
      <dgm:spPr/>
      <dgm:t>
        <a:bodyPr/>
        <a:lstStyle/>
        <a:p>
          <a:endParaRPr lang="es-MX" sz="1800"/>
        </a:p>
      </dgm:t>
    </dgm:pt>
    <dgm:pt modelId="{D1899351-3ADA-4E02-BF72-3176AFC56B79}">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t>Nuevas técnicas de </a:t>
          </a:r>
          <a:r>
            <a:rPr lang="es-MX" sz="2000" dirty="0" err="1" smtClean="0"/>
            <a:t>neuroimagen</a:t>
          </a:r>
          <a:r>
            <a:rPr lang="es-MX" sz="2000" dirty="0" smtClean="0"/>
            <a:t>.</a:t>
          </a:r>
          <a:endParaRPr lang="es-MX" sz="2000" dirty="0"/>
        </a:p>
      </dgm:t>
    </dgm:pt>
    <dgm:pt modelId="{0ADB3E41-0163-4101-96CA-8B94BC59BE74}" type="parTrans" cxnId="{EFA22023-0DC1-45AB-B425-D9F74B7CB211}">
      <dgm:prSet/>
      <dgm:spPr/>
      <dgm:t>
        <a:bodyPr/>
        <a:lstStyle/>
        <a:p>
          <a:endParaRPr lang="es-MX" sz="1800"/>
        </a:p>
      </dgm:t>
    </dgm:pt>
    <dgm:pt modelId="{BD155439-6EB4-4E75-A6DD-F0B00CFAD65A}" type="sibTrans" cxnId="{EFA22023-0DC1-45AB-B425-D9F74B7CB211}">
      <dgm:prSet/>
      <dgm:spPr/>
      <dgm:t>
        <a:bodyPr/>
        <a:lstStyle/>
        <a:p>
          <a:endParaRPr lang="es-MX" sz="1800"/>
        </a:p>
      </dgm:t>
    </dgm:pt>
    <dgm:pt modelId="{E45CBDDA-29F3-49D6-9FD9-CC1179F4C3AC}">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latin typeface="Calibri" pitchFamily="34" charset="0"/>
            </a:rPr>
            <a:t>Camino hacia el conocimiento de las causas y  producción de </a:t>
          </a:r>
          <a:r>
            <a:rPr lang="es-MX" sz="2000" dirty="0" err="1" smtClean="0">
              <a:latin typeface="Calibri" pitchFamily="34" charset="0"/>
            </a:rPr>
            <a:t>biofármacos</a:t>
          </a:r>
          <a:r>
            <a:rPr lang="es-MX" sz="2000" dirty="0" smtClean="0">
              <a:latin typeface="Calibri" pitchFamily="34" charset="0"/>
            </a:rPr>
            <a:t>.</a:t>
          </a:r>
          <a:endParaRPr lang="es-MX" sz="2000" dirty="0">
            <a:latin typeface="Calibri" pitchFamily="34" charset="0"/>
          </a:endParaRPr>
        </a:p>
      </dgm:t>
    </dgm:pt>
    <dgm:pt modelId="{96657282-05B3-41B7-AC12-71CB579B2759}" type="parTrans" cxnId="{4F04FF6C-C225-4ED1-A324-2213E47E76D4}">
      <dgm:prSet/>
      <dgm:spPr/>
      <dgm:t>
        <a:bodyPr/>
        <a:lstStyle/>
        <a:p>
          <a:endParaRPr lang="es-MX" sz="1800"/>
        </a:p>
      </dgm:t>
    </dgm:pt>
    <dgm:pt modelId="{2465F2BB-AB59-420E-8BE2-E18594016EA7}" type="sibTrans" cxnId="{4F04FF6C-C225-4ED1-A324-2213E47E76D4}">
      <dgm:prSet/>
      <dgm:spPr/>
      <dgm:t>
        <a:bodyPr/>
        <a:lstStyle/>
        <a:p>
          <a:endParaRPr lang="es-MX" sz="1800"/>
        </a:p>
      </dgm:t>
    </dgm:pt>
    <dgm:pt modelId="{F6FF69A0-F723-4889-AD58-E1C83BE21997}">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latin typeface="Calibri" pitchFamily="34" charset="0"/>
            </a:rPr>
            <a:t>Terapias disponibles. </a:t>
          </a:r>
          <a:endParaRPr lang="es-MX" sz="2000" dirty="0">
            <a:latin typeface="Calibri" pitchFamily="34" charset="0"/>
          </a:endParaRPr>
        </a:p>
      </dgm:t>
    </dgm:pt>
    <dgm:pt modelId="{53550EF7-3742-4E74-9707-35045D2A39A6}" type="parTrans" cxnId="{FE23C75A-DEE3-479C-AF02-D8DBDE02E539}">
      <dgm:prSet/>
      <dgm:spPr/>
      <dgm:t>
        <a:bodyPr/>
        <a:lstStyle/>
        <a:p>
          <a:endParaRPr lang="es-MX" sz="1800"/>
        </a:p>
      </dgm:t>
    </dgm:pt>
    <dgm:pt modelId="{217D0D01-4B05-43D4-921C-CD9395DB80DC}" type="sibTrans" cxnId="{FE23C75A-DEE3-479C-AF02-D8DBDE02E539}">
      <dgm:prSet/>
      <dgm:spPr/>
      <dgm:t>
        <a:bodyPr/>
        <a:lstStyle/>
        <a:p>
          <a:endParaRPr lang="es-MX" sz="1800"/>
        </a:p>
      </dgm:t>
    </dgm:pt>
    <dgm:pt modelId="{64CFA247-094E-43D0-9144-B64BAD29FA79}">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latin typeface="Calibri" pitchFamily="34" charset="0"/>
            </a:rPr>
            <a:t>Modificación de los manuales diagnósticos internacionales.</a:t>
          </a:r>
          <a:endParaRPr lang="es-MX" sz="2000" dirty="0">
            <a:latin typeface="Calibri" pitchFamily="34" charset="0"/>
          </a:endParaRPr>
        </a:p>
      </dgm:t>
    </dgm:pt>
    <dgm:pt modelId="{F552D4FC-3E11-4677-82E2-67AECF9B0098}" type="parTrans" cxnId="{FAF946CB-5670-426E-9764-F2117DA48A78}">
      <dgm:prSet/>
      <dgm:spPr/>
      <dgm:t>
        <a:bodyPr/>
        <a:lstStyle/>
        <a:p>
          <a:endParaRPr lang="es-MX" sz="1800"/>
        </a:p>
      </dgm:t>
    </dgm:pt>
    <dgm:pt modelId="{39A09A70-4566-4845-96B2-7308EB3133C7}" type="sibTrans" cxnId="{FAF946CB-5670-426E-9764-F2117DA48A78}">
      <dgm:prSet/>
      <dgm:spPr/>
      <dgm:t>
        <a:bodyPr/>
        <a:lstStyle/>
        <a:p>
          <a:endParaRPr lang="es-MX" sz="1800"/>
        </a:p>
      </dgm:t>
    </dgm:pt>
    <dgm:pt modelId="{EF5F067B-327D-47E5-AEB7-9A7D1108CCEA}">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latin typeface="Calibri" pitchFamily="34" charset="0"/>
            </a:rPr>
            <a:t>Retorno de la </a:t>
          </a:r>
          <a:r>
            <a:rPr lang="es-MX" sz="2000" dirty="0" err="1" smtClean="0">
              <a:latin typeface="Calibri" pitchFamily="34" charset="0"/>
            </a:rPr>
            <a:t>epigenética</a:t>
          </a:r>
          <a:r>
            <a:rPr lang="es-MX" sz="2000" dirty="0" smtClean="0">
              <a:latin typeface="Calibri" pitchFamily="34" charset="0"/>
            </a:rPr>
            <a:t>.</a:t>
          </a:r>
          <a:endParaRPr lang="es-MX" sz="2000" dirty="0">
            <a:latin typeface="Calibri" pitchFamily="34" charset="0"/>
          </a:endParaRPr>
        </a:p>
      </dgm:t>
    </dgm:pt>
    <dgm:pt modelId="{7199E2FF-811E-407F-838E-CEE7F075B284}" type="parTrans" cxnId="{9032EE17-B006-4C0D-B36F-43D9CA540472}">
      <dgm:prSet/>
      <dgm:spPr/>
      <dgm:t>
        <a:bodyPr/>
        <a:lstStyle/>
        <a:p>
          <a:endParaRPr lang="es-MX" sz="1800"/>
        </a:p>
      </dgm:t>
    </dgm:pt>
    <dgm:pt modelId="{7C8E76C9-7624-41A9-9022-345E96C9F3B1}" type="sibTrans" cxnId="{9032EE17-B006-4C0D-B36F-43D9CA540472}">
      <dgm:prSet/>
      <dgm:spPr/>
      <dgm:t>
        <a:bodyPr/>
        <a:lstStyle/>
        <a:p>
          <a:endParaRPr lang="es-MX" sz="1800"/>
        </a:p>
      </dgm:t>
    </dgm:pt>
    <dgm:pt modelId="{DB25DA0E-885A-4B52-A54A-38BCC648698A}">
      <dgm:prSet phldrT="[Texto]" custT="1"/>
      <dgm:spPr>
        <a:solidFill>
          <a:schemeClr val="tx1">
            <a:lumMod val="50000"/>
          </a:schemeClr>
        </a:solidFill>
        <a:ln>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2000" dirty="0" smtClean="0">
              <a:latin typeface="Calibri" pitchFamily="34" charset="0"/>
            </a:rPr>
            <a:t>Hallazgos de prevalencia epidemiológica.</a:t>
          </a:r>
          <a:endParaRPr lang="es-MX" sz="2000" dirty="0">
            <a:latin typeface="Calibri" pitchFamily="34" charset="0"/>
          </a:endParaRPr>
        </a:p>
      </dgm:t>
    </dgm:pt>
    <dgm:pt modelId="{BD7D59E8-3F70-46ED-A32A-6FFBC38A8695}" type="parTrans" cxnId="{704C1248-CC98-46D6-B71F-D236581D8408}">
      <dgm:prSet/>
      <dgm:spPr/>
      <dgm:t>
        <a:bodyPr/>
        <a:lstStyle/>
        <a:p>
          <a:endParaRPr lang="es-MX" sz="1800"/>
        </a:p>
      </dgm:t>
    </dgm:pt>
    <dgm:pt modelId="{2E16179F-AB5D-4F84-8C86-43D3454C3E1B}" type="sibTrans" cxnId="{704C1248-CC98-46D6-B71F-D236581D8408}">
      <dgm:prSet/>
      <dgm:spPr/>
      <dgm:t>
        <a:bodyPr/>
        <a:lstStyle/>
        <a:p>
          <a:endParaRPr lang="es-MX" sz="1800"/>
        </a:p>
      </dgm:t>
    </dgm:pt>
    <dgm:pt modelId="{FF5F5733-7627-44A6-A078-A07217DD82AF}" type="pres">
      <dgm:prSet presAssocID="{F258F643-AD5F-4BB8-8521-1F58A694C5D1}" presName="linear" presStyleCnt="0">
        <dgm:presLayoutVars>
          <dgm:dir/>
          <dgm:resizeHandles val="exact"/>
        </dgm:presLayoutVars>
      </dgm:prSet>
      <dgm:spPr/>
      <dgm:t>
        <a:bodyPr/>
        <a:lstStyle/>
        <a:p>
          <a:endParaRPr lang="es-MX"/>
        </a:p>
      </dgm:t>
    </dgm:pt>
    <dgm:pt modelId="{396EC77F-987E-45A8-B9F6-65D5C773E6D9}" type="pres">
      <dgm:prSet presAssocID="{F4E49D7F-DE5E-41D5-8E74-4415712C218C}" presName="comp" presStyleCnt="0"/>
      <dgm:spPr/>
    </dgm:pt>
    <dgm:pt modelId="{9E00C64B-A926-441B-B747-E92A48C047D3}" type="pres">
      <dgm:prSet presAssocID="{F4E49D7F-DE5E-41D5-8E74-4415712C218C}" presName="box" presStyleLbl="node1" presStyleIdx="0" presStyleCnt="7"/>
      <dgm:spPr/>
      <dgm:t>
        <a:bodyPr/>
        <a:lstStyle/>
        <a:p>
          <a:endParaRPr lang="es-MX"/>
        </a:p>
      </dgm:t>
    </dgm:pt>
    <dgm:pt modelId="{2A2C1DE2-62B1-4232-BC47-5B452E37748A}" type="pres">
      <dgm:prSet presAssocID="{F4E49D7F-DE5E-41D5-8E74-4415712C218C}" presName="img"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t>
        <a:bodyPr/>
        <a:lstStyle/>
        <a:p>
          <a:endParaRPr lang="es-MX"/>
        </a:p>
      </dgm:t>
    </dgm:pt>
    <dgm:pt modelId="{24DF59DE-44EC-4841-A242-860E811EE962}" type="pres">
      <dgm:prSet presAssocID="{F4E49D7F-DE5E-41D5-8E74-4415712C218C}" presName="text" presStyleLbl="node1" presStyleIdx="0" presStyleCnt="7">
        <dgm:presLayoutVars>
          <dgm:bulletEnabled val="1"/>
        </dgm:presLayoutVars>
      </dgm:prSet>
      <dgm:spPr/>
      <dgm:t>
        <a:bodyPr/>
        <a:lstStyle/>
        <a:p>
          <a:endParaRPr lang="es-MX"/>
        </a:p>
      </dgm:t>
    </dgm:pt>
    <dgm:pt modelId="{2A497FAF-D7F1-4689-B601-36F5AD4AA31D}" type="pres">
      <dgm:prSet presAssocID="{5D3FAA65-D318-461B-976D-B311619F42B1}" presName="spacer" presStyleCnt="0"/>
      <dgm:spPr/>
    </dgm:pt>
    <dgm:pt modelId="{63E77F02-2A54-49BB-BBAE-CDACFF8542EE}" type="pres">
      <dgm:prSet presAssocID="{D1899351-3ADA-4E02-BF72-3176AFC56B79}" presName="comp" presStyleCnt="0"/>
      <dgm:spPr/>
    </dgm:pt>
    <dgm:pt modelId="{20633C22-FC99-49F9-B097-5808717E17B9}" type="pres">
      <dgm:prSet presAssocID="{D1899351-3ADA-4E02-BF72-3176AFC56B79}" presName="box" presStyleLbl="node1" presStyleIdx="1" presStyleCnt="7"/>
      <dgm:spPr/>
      <dgm:t>
        <a:bodyPr/>
        <a:lstStyle/>
        <a:p>
          <a:endParaRPr lang="es-MX"/>
        </a:p>
      </dgm:t>
    </dgm:pt>
    <dgm:pt modelId="{5D6F25DD-4690-4C7A-BF9C-1A0C65752F91}" type="pres">
      <dgm:prSet presAssocID="{D1899351-3ADA-4E02-BF72-3176AFC56B79}" presName="img"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t="-70000" b="-70000"/>
          </a:stretch>
        </a:blipFill>
      </dgm:spPr>
    </dgm:pt>
    <dgm:pt modelId="{70965DA0-9AAA-41AA-97A4-5BB089A4AA6C}" type="pres">
      <dgm:prSet presAssocID="{D1899351-3ADA-4E02-BF72-3176AFC56B79}" presName="text" presStyleLbl="node1" presStyleIdx="1" presStyleCnt="7">
        <dgm:presLayoutVars>
          <dgm:bulletEnabled val="1"/>
        </dgm:presLayoutVars>
      </dgm:prSet>
      <dgm:spPr/>
      <dgm:t>
        <a:bodyPr/>
        <a:lstStyle/>
        <a:p>
          <a:endParaRPr lang="es-MX"/>
        </a:p>
      </dgm:t>
    </dgm:pt>
    <dgm:pt modelId="{693CD49F-6D30-4ABF-87E7-1B2C401E1FA5}" type="pres">
      <dgm:prSet presAssocID="{BD155439-6EB4-4E75-A6DD-F0B00CFAD65A}" presName="spacer" presStyleCnt="0"/>
      <dgm:spPr/>
    </dgm:pt>
    <dgm:pt modelId="{4817A26A-6049-484A-9531-88EB056DC750}" type="pres">
      <dgm:prSet presAssocID="{E45CBDDA-29F3-49D6-9FD9-CC1179F4C3AC}" presName="comp" presStyleCnt="0"/>
      <dgm:spPr/>
    </dgm:pt>
    <dgm:pt modelId="{E4E94D32-1389-4F4C-B70C-6D480A95C530}" type="pres">
      <dgm:prSet presAssocID="{E45CBDDA-29F3-49D6-9FD9-CC1179F4C3AC}" presName="box" presStyleLbl="node1" presStyleIdx="2" presStyleCnt="7"/>
      <dgm:spPr/>
      <dgm:t>
        <a:bodyPr/>
        <a:lstStyle/>
        <a:p>
          <a:endParaRPr lang="es-MX"/>
        </a:p>
      </dgm:t>
    </dgm:pt>
    <dgm:pt modelId="{3ED6D433-EE27-4908-B80B-4D0D366DA614}" type="pres">
      <dgm:prSet presAssocID="{E45CBDDA-29F3-49D6-9FD9-CC1179F4C3AC}" presName="img"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1000" b="-51000"/>
          </a:stretch>
        </a:blipFill>
      </dgm:spPr>
      <dgm:t>
        <a:bodyPr/>
        <a:lstStyle/>
        <a:p>
          <a:endParaRPr lang="es-MX"/>
        </a:p>
      </dgm:t>
    </dgm:pt>
    <dgm:pt modelId="{E77C1BB8-DB4C-4D9F-97CF-2E5E951E51EB}" type="pres">
      <dgm:prSet presAssocID="{E45CBDDA-29F3-49D6-9FD9-CC1179F4C3AC}" presName="text" presStyleLbl="node1" presStyleIdx="2" presStyleCnt="7">
        <dgm:presLayoutVars>
          <dgm:bulletEnabled val="1"/>
        </dgm:presLayoutVars>
      </dgm:prSet>
      <dgm:spPr/>
      <dgm:t>
        <a:bodyPr/>
        <a:lstStyle/>
        <a:p>
          <a:endParaRPr lang="es-MX"/>
        </a:p>
      </dgm:t>
    </dgm:pt>
    <dgm:pt modelId="{1885DB6A-8C3F-4220-BA00-8BC92B674F5F}" type="pres">
      <dgm:prSet presAssocID="{2465F2BB-AB59-420E-8BE2-E18594016EA7}" presName="spacer" presStyleCnt="0"/>
      <dgm:spPr/>
    </dgm:pt>
    <dgm:pt modelId="{42F16E70-EC59-45E8-BE3B-E70C0A354E65}" type="pres">
      <dgm:prSet presAssocID="{64CFA247-094E-43D0-9144-B64BAD29FA79}" presName="comp" presStyleCnt="0"/>
      <dgm:spPr/>
    </dgm:pt>
    <dgm:pt modelId="{5EAAB1C0-4B94-49FB-8A8A-153448BC7516}" type="pres">
      <dgm:prSet presAssocID="{64CFA247-094E-43D0-9144-B64BAD29FA79}" presName="box" presStyleLbl="node1" presStyleIdx="3" presStyleCnt="7"/>
      <dgm:spPr/>
      <dgm:t>
        <a:bodyPr/>
        <a:lstStyle/>
        <a:p>
          <a:endParaRPr lang="es-MX"/>
        </a:p>
      </dgm:t>
    </dgm:pt>
    <dgm:pt modelId="{3B613E9A-CB93-4872-9BD8-E69A6BE4A36E}" type="pres">
      <dgm:prSet presAssocID="{64CFA247-094E-43D0-9144-B64BAD29FA79}" presName="img"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006D3D06-0A82-4018-95BC-775FE8A6428E}" type="pres">
      <dgm:prSet presAssocID="{64CFA247-094E-43D0-9144-B64BAD29FA79}" presName="text" presStyleLbl="node1" presStyleIdx="3" presStyleCnt="7">
        <dgm:presLayoutVars>
          <dgm:bulletEnabled val="1"/>
        </dgm:presLayoutVars>
      </dgm:prSet>
      <dgm:spPr/>
      <dgm:t>
        <a:bodyPr/>
        <a:lstStyle/>
        <a:p>
          <a:endParaRPr lang="es-MX"/>
        </a:p>
      </dgm:t>
    </dgm:pt>
    <dgm:pt modelId="{DAFC62E8-9459-4120-8619-BB30B209D03D}" type="pres">
      <dgm:prSet presAssocID="{39A09A70-4566-4845-96B2-7308EB3133C7}" presName="spacer" presStyleCnt="0"/>
      <dgm:spPr/>
    </dgm:pt>
    <dgm:pt modelId="{983792F7-F9B2-4EC4-BEF5-FF482819FA98}" type="pres">
      <dgm:prSet presAssocID="{EF5F067B-327D-47E5-AEB7-9A7D1108CCEA}" presName="comp" presStyleCnt="0"/>
      <dgm:spPr/>
    </dgm:pt>
    <dgm:pt modelId="{7EEF3BC2-6871-4B88-98F1-748F5D749A2A}" type="pres">
      <dgm:prSet presAssocID="{EF5F067B-327D-47E5-AEB7-9A7D1108CCEA}" presName="box" presStyleLbl="node1" presStyleIdx="4" presStyleCnt="7"/>
      <dgm:spPr/>
      <dgm:t>
        <a:bodyPr/>
        <a:lstStyle/>
        <a:p>
          <a:endParaRPr lang="es-MX"/>
        </a:p>
      </dgm:t>
    </dgm:pt>
    <dgm:pt modelId="{601F91A7-F4FD-4DC8-8316-9C683E2407B4}" type="pres">
      <dgm:prSet presAssocID="{EF5F067B-327D-47E5-AEB7-9A7D1108CCEA}" presName="img"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82000" b="-82000"/>
          </a:stretch>
        </a:blipFill>
      </dgm:spPr>
    </dgm:pt>
    <dgm:pt modelId="{A5062EA1-FFB2-491B-914A-642B66689B37}" type="pres">
      <dgm:prSet presAssocID="{EF5F067B-327D-47E5-AEB7-9A7D1108CCEA}" presName="text" presStyleLbl="node1" presStyleIdx="4" presStyleCnt="7">
        <dgm:presLayoutVars>
          <dgm:bulletEnabled val="1"/>
        </dgm:presLayoutVars>
      </dgm:prSet>
      <dgm:spPr/>
      <dgm:t>
        <a:bodyPr/>
        <a:lstStyle/>
        <a:p>
          <a:endParaRPr lang="es-MX"/>
        </a:p>
      </dgm:t>
    </dgm:pt>
    <dgm:pt modelId="{AA10CBBE-164E-4658-9AA9-7D56BD61F407}" type="pres">
      <dgm:prSet presAssocID="{7C8E76C9-7624-41A9-9022-345E96C9F3B1}" presName="spacer" presStyleCnt="0"/>
      <dgm:spPr/>
    </dgm:pt>
    <dgm:pt modelId="{29FC9BC5-BA9D-417F-AD43-296211E7338C}" type="pres">
      <dgm:prSet presAssocID="{DB25DA0E-885A-4B52-A54A-38BCC648698A}" presName="comp" presStyleCnt="0"/>
      <dgm:spPr/>
    </dgm:pt>
    <dgm:pt modelId="{C6FB106C-4E61-47C1-9D46-C96C0DE32858}" type="pres">
      <dgm:prSet presAssocID="{DB25DA0E-885A-4B52-A54A-38BCC648698A}" presName="box" presStyleLbl="node1" presStyleIdx="5" presStyleCnt="7"/>
      <dgm:spPr/>
      <dgm:t>
        <a:bodyPr/>
        <a:lstStyle/>
        <a:p>
          <a:endParaRPr lang="es-MX"/>
        </a:p>
      </dgm:t>
    </dgm:pt>
    <dgm:pt modelId="{F557B666-C649-407D-8BCA-BD70F312E8A0}" type="pres">
      <dgm:prSet presAssocID="{DB25DA0E-885A-4B52-A54A-38BCC648698A}" presName="img"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70000" b="-70000"/>
          </a:stretch>
        </a:blipFill>
      </dgm:spPr>
    </dgm:pt>
    <dgm:pt modelId="{B2FD4CD9-CC1F-4313-B4B5-3AF58A46B6A3}" type="pres">
      <dgm:prSet presAssocID="{DB25DA0E-885A-4B52-A54A-38BCC648698A}" presName="text" presStyleLbl="node1" presStyleIdx="5" presStyleCnt="7">
        <dgm:presLayoutVars>
          <dgm:bulletEnabled val="1"/>
        </dgm:presLayoutVars>
      </dgm:prSet>
      <dgm:spPr/>
      <dgm:t>
        <a:bodyPr/>
        <a:lstStyle/>
        <a:p>
          <a:endParaRPr lang="es-MX"/>
        </a:p>
      </dgm:t>
    </dgm:pt>
    <dgm:pt modelId="{94D56A6D-8CD2-4997-8908-0C55C2670FC9}" type="pres">
      <dgm:prSet presAssocID="{2E16179F-AB5D-4F84-8C86-43D3454C3E1B}" presName="spacer" presStyleCnt="0"/>
      <dgm:spPr/>
    </dgm:pt>
    <dgm:pt modelId="{80FEC881-2243-4A91-BFDC-3589CCEC3342}" type="pres">
      <dgm:prSet presAssocID="{F6FF69A0-F723-4889-AD58-E1C83BE21997}" presName="comp" presStyleCnt="0"/>
      <dgm:spPr/>
    </dgm:pt>
    <dgm:pt modelId="{23A4B867-670A-428E-991D-1712127DF94D}" type="pres">
      <dgm:prSet presAssocID="{F6FF69A0-F723-4889-AD58-E1C83BE21997}" presName="box" presStyleLbl="node1" presStyleIdx="6" presStyleCnt="7"/>
      <dgm:spPr/>
      <dgm:t>
        <a:bodyPr/>
        <a:lstStyle/>
        <a:p>
          <a:endParaRPr lang="es-MX"/>
        </a:p>
      </dgm:t>
    </dgm:pt>
    <dgm:pt modelId="{A93B532D-14EF-439B-AF66-B6B633297446}" type="pres">
      <dgm:prSet presAssocID="{F6FF69A0-F723-4889-AD58-E1C83BE21997}" presName="img"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58000" b="-58000"/>
          </a:stretch>
        </a:blipFill>
      </dgm:spPr>
    </dgm:pt>
    <dgm:pt modelId="{7400F12B-860C-4A67-B4BB-54F7D5CA49FE}" type="pres">
      <dgm:prSet presAssocID="{F6FF69A0-F723-4889-AD58-E1C83BE21997}" presName="text" presStyleLbl="node1" presStyleIdx="6" presStyleCnt="7">
        <dgm:presLayoutVars>
          <dgm:bulletEnabled val="1"/>
        </dgm:presLayoutVars>
      </dgm:prSet>
      <dgm:spPr/>
      <dgm:t>
        <a:bodyPr/>
        <a:lstStyle/>
        <a:p>
          <a:endParaRPr lang="es-MX"/>
        </a:p>
      </dgm:t>
    </dgm:pt>
  </dgm:ptLst>
  <dgm:cxnLst>
    <dgm:cxn modelId="{FAF946CB-5670-426E-9764-F2117DA48A78}" srcId="{F258F643-AD5F-4BB8-8521-1F58A694C5D1}" destId="{64CFA247-094E-43D0-9144-B64BAD29FA79}" srcOrd="3" destOrd="0" parTransId="{F552D4FC-3E11-4677-82E2-67AECF9B0098}" sibTransId="{39A09A70-4566-4845-96B2-7308EB3133C7}"/>
    <dgm:cxn modelId="{11C88B70-1EC3-4D54-8F1F-3E867A597B80}" type="presOf" srcId="{EF5F067B-327D-47E5-AEB7-9A7D1108CCEA}" destId="{7EEF3BC2-6871-4B88-98F1-748F5D749A2A}" srcOrd="0" destOrd="0" presId="urn:microsoft.com/office/officeart/2005/8/layout/vList4"/>
    <dgm:cxn modelId="{67A81599-5348-41E1-A3D8-D31E4F522216}" type="presOf" srcId="{E45CBDDA-29F3-49D6-9FD9-CC1179F4C3AC}" destId="{E4E94D32-1389-4F4C-B70C-6D480A95C530}" srcOrd="0" destOrd="0" presId="urn:microsoft.com/office/officeart/2005/8/layout/vList4"/>
    <dgm:cxn modelId="{02A62B67-43AB-4175-B68D-F05C4EF59188}" type="presOf" srcId="{D1899351-3ADA-4E02-BF72-3176AFC56B79}" destId="{20633C22-FC99-49F9-B097-5808717E17B9}" srcOrd="0" destOrd="0" presId="urn:microsoft.com/office/officeart/2005/8/layout/vList4"/>
    <dgm:cxn modelId="{9032EE17-B006-4C0D-B36F-43D9CA540472}" srcId="{F258F643-AD5F-4BB8-8521-1F58A694C5D1}" destId="{EF5F067B-327D-47E5-AEB7-9A7D1108CCEA}" srcOrd="4" destOrd="0" parTransId="{7199E2FF-811E-407F-838E-CEE7F075B284}" sibTransId="{7C8E76C9-7624-41A9-9022-345E96C9F3B1}"/>
    <dgm:cxn modelId="{025AABE8-22B0-4A18-9D3E-75812ACCDC77}" type="presOf" srcId="{DB25DA0E-885A-4B52-A54A-38BCC648698A}" destId="{C6FB106C-4E61-47C1-9D46-C96C0DE32858}" srcOrd="0" destOrd="0" presId="urn:microsoft.com/office/officeart/2005/8/layout/vList4"/>
    <dgm:cxn modelId="{FF62AC30-5CCA-4CB0-9A8A-BA72D57C99F2}" type="presOf" srcId="{F4E49D7F-DE5E-41D5-8E74-4415712C218C}" destId="{9E00C64B-A926-441B-B747-E92A48C047D3}" srcOrd="0" destOrd="0" presId="urn:microsoft.com/office/officeart/2005/8/layout/vList4"/>
    <dgm:cxn modelId="{8A56C14C-D8B7-432A-9325-42471F0E476B}" type="presOf" srcId="{E45CBDDA-29F3-49D6-9FD9-CC1179F4C3AC}" destId="{E77C1BB8-DB4C-4D9F-97CF-2E5E951E51EB}" srcOrd="1" destOrd="0" presId="urn:microsoft.com/office/officeart/2005/8/layout/vList4"/>
    <dgm:cxn modelId="{132E34A8-7CC4-4CC0-8B2A-AD3978FDAAFB}" type="presOf" srcId="{F258F643-AD5F-4BB8-8521-1F58A694C5D1}" destId="{FF5F5733-7627-44A6-A078-A07217DD82AF}" srcOrd="0" destOrd="0" presId="urn:microsoft.com/office/officeart/2005/8/layout/vList4"/>
    <dgm:cxn modelId="{FEBCDFDA-C256-46E2-A29F-624454991EC1}" type="presOf" srcId="{F4E49D7F-DE5E-41D5-8E74-4415712C218C}" destId="{24DF59DE-44EC-4841-A242-860E811EE962}" srcOrd="1" destOrd="0" presId="urn:microsoft.com/office/officeart/2005/8/layout/vList4"/>
    <dgm:cxn modelId="{704C1248-CC98-46D6-B71F-D236581D8408}" srcId="{F258F643-AD5F-4BB8-8521-1F58A694C5D1}" destId="{DB25DA0E-885A-4B52-A54A-38BCC648698A}" srcOrd="5" destOrd="0" parTransId="{BD7D59E8-3F70-46ED-A32A-6FFBC38A8695}" sibTransId="{2E16179F-AB5D-4F84-8C86-43D3454C3E1B}"/>
    <dgm:cxn modelId="{4F04FF6C-C225-4ED1-A324-2213E47E76D4}" srcId="{F258F643-AD5F-4BB8-8521-1F58A694C5D1}" destId="{E45CBDDA-29F3-49D6-9FD9-CC1179F4C3AC}" srcOrd="2" destOrd="0" parTransId="{96657282-05B3-41B7-AC12-71CB579B2759}" sibTransId="{2465F2BB-AB59-420E-8BE2-E18594016EA7}"/>
    <dgm:cxn modelId="{B7CDC749-ED2D-44A0-ACE3-DD576B40B79A}" type="presOf" srcId="{F6FF69A0-F723-4889-AD58-E1C83BE21997}" destId="{7400F12B-860C-4A67-B4BB-54F7D5CA49FE}" srcOrd="1" destOrd="0" presId="urn:microsoft.com/office/officeart/2005/8/layout/vList4"/>
    <dgm:cxn modelId="{5899E769-D9B2-4F48-A177-8EE7FC7AA426}" type="presOf" srcId="{F6FF69A0-F723-4889-AD58-E1C83BE21997}" destId="{23A4B867-670A-428E-991D-1712127DF94D}" srcOrd="0" destOrd="0" presId="urn:microsoft.com/office/officeart/2005/8/layout/vList4"/>
    <dgm:cxn modelId="{44CB1ACC-0768-4122-B15E-1DBF58FC6B47}" type="presOf" srcId="{D1899351-3ADA-4E02-BF72-3176AFC56B79}" destId="{70965DA0-9AAA-41AA-97A4-5BB089A4AA6C}" srcOrd="1" destOrd="0" presId="urn:microsoft.com/office/officeart/2005/8/layout/vList4"/>
    <dgm:cxn modelId="{96BA7FAE-1336-4FB6-B3E7-0F75A37CE326}" type="presOf" srcId="{EF5F067B-327D-47E5-AEB7-9A7D1108CCEA}" destId="{A5062EA1-FFB2-491B-914A-642B66689B37}" srcOrd="1" destOrd="0" presId="urn:microsoft.com/office/officeart/2005/8/layout/vList4"/>
    <dgm:cxn modelId="{FE23C75A-DEE3-479C-AF02-D8DBDE02E539}" srcId="{F258F643-AD5F-4BB8-8521-1F58A694C5D1}" destId="{F6FF69A0-F723-4889-AD58-E1C83BE21997}" srcOrd="6" destOrd="0" parTransId="{53550EF7-3742-4E74-9707-35045D2A39A6}" sibTransId="{217D0D01-4B05-43D4-921C-CD9395DB80DC}"/>
    <dgm:cxn modelId="{299C31DE-8752-4539-BFB6-D050FCAF8A88}" srcId="{F258F643-AD5F-4BB8-8521-1F58A694C5D1}" destId="{F4E49D7F-DE5E-41D5-8E74-4415712C218C}" srcOrd="0" destOrd="0" parTransId="{7019008B-6E56-4147-A1CB-3DB81AD86B2E}" sibTransId="{5D3FAA65-D318-461B-976D-B311619F42B1}"/>
    <dgm:cxn modelId="{001466EA-F800-43D6-82A5-3164742577CA}" type="presOf" srcId="{64CFA247-094E-43D0-9144-B64BAD29FA79}" destId="{5EAAB1C0-4B94-49FB-8A8A-153448BC7516}" srcOrd="0" destOrd="0" presId="urn:microsoft.com/office/officeart/2005/8/layout/vList4"/>
    <dgm:cxn modelId="{274DC8C1-AFBB-43EA-95C1-A51B64F5D8EE}" type="presOf" srcId="{64CFA247-094E-43D0-9144-B64BAD29FA79}" destId="{006D3D06-0A82-4018-95BC-775FE8A6428E}" srcOrd="1" destOrd="0" presId="urn:microsoft.com/office/officeart/2005/8/layout/vList4"/>
    <dgm:cxn modelId="{EFA22023-0DC1-45AB-B425-D9F74B7CB211}" srcId="{F258F643-AD5F-4BB8-8521-1F58A694C5D1}" destId="{D1899351-3ADA-4E02-BF72-3176AFC56B79}" srcOrd="1" destOrd="0" parTransId="{0ADB3E41-0163-4101-96CA-8B94BC59BE74}" sibTransId="{BD155439-6EB4-4E75-A6DD-F0B00CFAD65A}"/>
    <dgm:cxn modelId="{9DEDC1C9-AD0E-41DD-B84C-EE7FC66704EA}" type="presOf" srcId="{DB25DA0E-885A-4B52-A54A-38BCC648698A}" destId="{B2FD4CD9-CC1F-4313-B4B5-3AF58A46B6A3}" srcOrd="1" destOrd="0" presId="urn:microsoft.com/office/officeart/2005/8/layout/vList4"/>
    <dgm:cxn modelId="{089DDED4-7A8A-4371-AD88-6C9EB8CA5625}" type="presParOf" srcId="{FF5F5733-7627-44A6-A078-A07217DD82AF}" destId="{396EC77F-987E-45A8-B9F6-65D5C773E6D9}" srcOrd="0" destOrd="0" presId="urn:microsoft.com/office/officeart/2005/8/layout/vList4"/>
    <dgm:cxn modelId="{30E721CA-47AB-4732-9C30-E748584B2FA7}" type="presParOf" srcId="{396EC77F-987E-45A8-B9F6-65D5C773E6D9}" destId="{9E00C64B-A926-441B-B747-E92A48C047D3}" srcOrd="0" destOrd="0" presId="urn:microsoft.com/office/officeart/2005/8/layout/vList4"/>
    <dgm:cxn modelId="{B08EE1DA-25DA-47DD-8D90-820A56B2ECA6}" type="presParOf" srcId="{396EC77F-987E-45A8-B9F6-65D5C773E6D9}" destId="{2A2C1DE2-62B1-4232-BC47-5B452E37748A}" srcOrd="1" destOrd="0" presId="urn:microsoft.com/office/officeart/2005/8/layout/vList4"/>
    <dgm:cxn modelId="{AD9D2B31-5D54-474F-8A2C-8340D998C394}" type="presParOf" srcId="{396EC77F-987E-45A8-B9F6-65D5C773E6D9}" destId="{24DF59DE-44EC-4841-A242-860E811EE962}" srcOrd="2" destOrd="0" presId="urn:microsoft.com/office/officeart/2005/8/layout/vList4"/>
    <dgm:cxn modelId="{000EAAF8-F864-44B9-8E82-706B780D3F70}" type="presParOf" srcId="{FF5F5733-7627-44A6-A078-A07217DD82AF}" destId="{2A497FAF-D7F1-4689-B601-36F5AD4AA31D}" srcOrd="1" destOrd="0" presId="urn:microsoft.com/office/officeart/2005/8/layout/vList4"/>
    <dgm:cxn modelId="{1606EAA4-8916-4174-ADBA-8749F7D10EF5}" type="presParOf" srcId="{FF5F5733-7627-44A6-A078-A07217DD82AF}" destId="{63E77F02-2A54-49BB-BBAE-CDACFF8542EE}" srcOrd="2" destOrd="0" presId="urn:microsoft.com/office/officeart/2005/8/layout/vList4"/>
    <dgm:cxn modelId="{98FB0B05-F0A3-4D31-9E85-9F2070D9B65B}" type="presParOf" srcId="{63E77F02-2A54-49BB-BBAE-CDACFF8542EE}" destId="{20633C22-FC99-49F9-B097-5808717E17B9}" srcOrd="0" destOrd="0" presId="urn:microsoft.com/office/officeart/2005/8/layout/vList4"/>
    <dgm:cxn modelId="{23D5AC4A-4F7A-4315-AA1E-4EF985603541}" type="presParOf" srcId="{63E77F02-2A54-49BB-BBAE-CDACFF8542EE}" destId="{5D6F25DD-4690-4C7A-BF9C-1A0C65752F91}" srcOrd="1" destOrd="0" presId="urn:microsoft.com/office/officeart/2005/8/layout/vList4"/>
    <dgm:cxn modelId="{87749E44-853E-4B7D-A6AA-0C1BB47E0D8A}" type="presParOf" srcId="{63E77F02-2A54-49BB-BBAE-CDACFF8542EE}" destId="{70965DA0-9AAA-41AA-97A4-5BB089A4AA6C}" srcOrd="2" destOrd="0" presId="urn:microsoft.com/office/officeart/2005/8/layout/vList4"/>
    <dgm:cxn modelId="{BCF7470A-4BAA-4C72-A540-8C207808A8DB}" type="presParOf" srcId="{FF5F5733-7627-44A6-A078-A07217DD82AF}" destId="{693CD49F-6D30-4ABF-87E7-1B2C401E1FA5}" srcOrd="3" destOrd="0" presId="urn:microsoft.com/office/officeart/2005/8/layout/vList4"/>
    <dgm:cxn modelId="{357BF7F9-6544-4A47-B8B4-F6CB71B11337}" type="presParOf" srcId="{FF5F5733-7627-44A6-A078-A07217DD82AF}" destId="{4817A26A-6049-484A-9531-88EB056DC750}" srcOrd="4" destOrd="0" presId="urn:microsoft.com/office/officeart/2005/8/layout/vList4"/>
    <dgm:cxn modelId="{7A838776-D569-488B-BB1E-8A32BAAE2E9A}" type="presParOf" srcId="{4817A26A-6049-484A-9531-88EB056DC750}" destId="{E4E94D32-1389-4F4C-B70C-6D480A95C530}" srcOrd="0" destOrd="0" presId="urn:microsoft.com/office/officeart/2005/8/layout/vList4"/>
    <dgm:cxn modelId="{81B4FAA7-BD9F-45C9-8CE3-174054ABF93D}" type="presParOf" srcId="{4817A26A-6049-484A-9531-88EB056DC750}" destId="{3ED6D433-EE27-4908-B80B-4D0D366DA614}" srcOrd="1" destOrd="0" presId="urn:microsoft.com/office/officeart/2005/8/layout/vList4"/>
    <dgm:cxn modelId="{E82927AD-B3AD-47AE-BBFC-909AFFD77E1D}" type="presParOf" srcId="{4817A26A-6049-484A-9531-88EB056DC750}" destId="{E77C1BB8-DB4C-4D9F-97CF-2E5E951E51EB}" srcOrd="2" destOrd="0" presId="urn:microsoft.com/office/officeart/2005/8/layout/vList4"/>
    <dgm:cxn modelId="{EDF39B9E-6558-4BC4-9DF5-99265EABB104}" type="presParOf" srcId="{FF5F5733-7627-44A6-A078-A07217DD82AF}" destId="{1885DB6A-8C3F-4220-BA00-8BC92B674F5F}" srcOrd="5" destOrd="0" presId="urn:microsoft.com/office/officeart/2005/8/layout/vList4"/>
    <dgm:cxn modelId="{AC86E286-AB68-4378-9148-7F977651D28A}" type="presParOf" srcId="{FF5F5733-7627-44A6-A078-A07217DD82AF}" destId="{42F16E70-EC59-45E8-BE3B-E70C0A354E65}" srcOrd="6" destOrd="0" presId="urn:microsoft.com/office/officeart/2005/8/layout/vList4"/>
    <dgm:cxn modelId="{9C7AFEA9-4F86-4DD0-8468-78C2C8381307}" type="presParOf" srcId="{42F16E70-EC59-45E8-BE3B-E70C0A354E65}" destId="{5EAAB1C0-4B94-49FB-8A8A-153448BC7516}" srcOrd="0" destOrd="0" presId="urn:microsoft.com/office/officeart/2005/8/layout/vList4"/>
    <dgm:cxn modelId="{144E3BB5-E6FB-483F-B11F-CBBE84DD36E9}" type="presParOf" srcId="{42F16E70-EC59-45E8-BE3B-E70C0A354E65}" destId="{3B613E9A-CB93-4872-9BD8-E69A6BE4A36E}" srcOrd="1" destOrd="0" presId="urn:microsoft.com/office/officeart/2005/8/layout/vList4"/>
    <dgm:cxn modelId="{FB9EB035-E49E-44B2-8910-57A4D23D1469}" type="presParOf" srcId="{42F16E70-EC59-45E8-BE3B-E70C0A354E65}" destId="{006D3D06-0A82-4018-95BC-775FE8A6428E}" srcOrd="2" destOrd="0" presId="urn:microsoft.com/office/officeart/2005/8/layout/vList4"/>
    <dgm:cxn modelId="{CA034480-772D-498D-B211-4580D5DE4FF2}" type="presParOf" srcId="{FF5F5733-7627-44A6-A078-A07217DD82AF}" destId="{DAFC62E8-9459-4120-8619-BB30B209D03D}" srcOrd="7" destOrd="0" presId="urn:microsoft.com/office/officeart/2005/8/layout/vList4"/>
    <dgm:cxn modelId="{CED7848D-557F-4D9E-8FB5-20D93F76E0AF}" type="presParOf" srcId="{FF5F5733-7627-44A6-A078-A07217DD82AF}" destId="{983792F7-F9B2-4EC4-BEF5-FF482819FA98}" srcOrd="8" destOrd="0" presId="urn:microsoft.com/office/officeart/2005/8/layout/vList4"/>
    <dgm:cxn modelId="{49725D1C-766D-4B0D-A532-2B3C24A53154}" type="presParOf" srcId="{983792F7-F9B2-4EC4-BEF5-FF482819FA98}" destId="{7EEF3BC2-6871-4B88-98F1-748F5D749A2A}" srcOrd="0" destOrd="0" presId="urn:microsoft.com/office/officeart/2005/8/layout/vList4"/>
    <dgm:cxn modelId="{08B3BB23-0E83-4829-B457-ACBE86149299}" type="presParOf" srcId="{983792F7-F9B2-4EC4-BEF5-FF482819FA98}" destId="{601F91A7-F4FD-4DC8-8316-9C683E2407B4}" srcOrd="1" destOrd="0" presId="urn:microsoft.com/office/officeart/2005/8/layout/vList4"/>
    <dgm:cxn modelId="{DF23CABC-9EDB-496E-8F43-FC0ECB0A2EEC}" type="presParOf" srcId="{983792F7-F9B2-4EC4-BEF5-FF482819FA98}" destId="{A5062EA1-FFB2-491B-914A-642B66689B37}" srcOrd="2" destOrd="0" presId="urn:microsoft.com/office/officeart/2005/8/layout/vList4"/>
    <dgm:cxn modelId="{5B3BEBF2-CF5C-45D3-AE2D-5D45D1109F60}" type="presParOf" srcId="{FF5F5733-7627-44A6-A078-A07217DD82AF}" destId="{AA10CBBE-164E-4658-9AA9-7D56BD61F407}" srcOrd="9" destOrd="0" presId="urn:microsoft.com/office/officeart/2005/8/layout/vList4"/>
    <dgm:cxn modelId="{319D4F95-F001-4A2C-823D-11291DD867C0}" type="presParOf" srcId="{FF5F5733-7627-44A6-A078-A07217DD82AF}" destId="{29FC9BC5-BA9D-417F-AD43-296211E7338C}" srcOrd="10" destOrd="0" presId="urn:microsoft.com/office/officeart/2005/8/layout/vList4"/>
    <dgm:cxn modelId="{18A62285-AFB9-4D5B-A8D8-D3261D527CD1}" type="presParOf" srcId="{29FC9BC5-BA9D-417F-AD43-296211E7338C}" destId="{C6FB106C-4E61-47C1-9D46-C96C0DE32858}" srcOrd="0" destOrd="0" presId="urn:microsoft.com/office/officeart/2005/8/layout/vList4"/>
    <dgm:cxn modelId="{47EE1FD6-01E1-4A67-A787-57E1E3F746B2}" type="presParOf" srcId="{29FC9BC5-BA9D-417F-AD43-296211E7338C}" destId="{F557B666-C649-407D-8BCA-BD70F312E8A0}" srcOrd="1" destOrd="0" presId="urn:microsoft.com/office/officeart/2005/8/layout/vList4"/>
    <dgm:cxn modelId="{4A17900E-D2E5-4CF6-A097-0D2EC16D7DB4}" type="presParOf" srcId="{29FC9BC5-BA9D-417F-AD43-296211E7338C}" destId="{B2FD4CD9-CC1F-4313-B4B5-3AF58A46B6A3}" srcOrd="2" destOrd="0" presId="urn:microsoft.com/office/officeart/2005/8/layout/vList4"/>
    <dgm:cxn modelId="{0C1BE63E-FA92-413B-B347-C640053B22F1}" type="presParOf" srcId="{FF5F5733-7627-44A6-A078-A07217DD82AF}" destId="{94D56A6D-8CD2-4997-8908-0C55C2670FC9}" srcOrd="11" destOrd="0" presId="urn:microsoft.com/office/officeart/2005/8/layout/vList4"/>
    <dgm:cxn modelId="{8F547831-822C-4554-90C7-5721C03D2179}" type="presParOf" srcId="{FF5F5733-7627-44A6-A078-A07217DD82AF}" destId="{80FEC881-2243-4A91-BFDC-3589CCEC3342}" srcOrd="12" destOrd="0" presId="urn:microsoft.com/office/officeart/2005/8/layout/vList4"/>
    <dgm:cxn modelId="{1AF9A8F7-63A6-4DC3-9841-F192DF2645F3}" type="presParOf" srcId="{80FEC881-2243-4A91-BFDC-3589CCEC3342}" destId="{23A4B867-670A-428E-991D-1712127DF94D}" srcOrd="0" destOrd="0" presId="urn:microsoft.com/office/officeart/2005/8/layout/vList4"/>
    <dgm:cxn modelId="{7CA94B4D-923A-4361-8FE6-B2E5E3F31B17}" type="presParOf" srcId="{80FEC881-2243-4A91-BFDC-3589CCEC3342}" destId="{A93B532D-14EF-439B-AF66-B6B633297446}" srcOrd="1" destOrd="0" presId="urn:microsoft.com/office/officeart/2005/8/layout/vList4"/>
    <dgm:cxn modelId="{F6198FDC-0CF5-4576-9A95-707F2A892731}" type="presParOf" srcId="{80FEC881-2243-4A91-BFDC-3589CCEC3342}" destId="{7400F12B-860C-4A67-B4BB-54F7D5CA49F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6FCA8-127E-4E96-9428-AC261E31BE62}" type="doc">
      <dgm:prSet loTypeId="urn:microsoft.com/office/officeart/2008/layout/BendingPictureBlocks" loCatId="picture" qsTypeId="urn:microsoft.com/office/officeart/2005/8/quickstyle/simple2" qsCatId="simple" csTypeId="urn:microsoft.com/office/officeart/2005/8/colors/accent1_2" csCatId="accent1" phldr="1"/>
      <dgm:spPr/>
      <dgm:t>
        <a:bodyPr/>
        <a:lstStyle/>
        <a:p>
          <a:endParaRPr lang="es-MX"/>
        </a:p>
      </dgm:t>
    </dgm:pt>
    <dgm:pt modelId="{5A25966D-DA55-485E-8B55-A5807B20D1E5}">
      <dgm:prSet phldrT="[Texto]" custT="1"/>
      <dgm:spPr>
        <a:solidFill>
          <a:schemeClr val="tx1">
            <a:lumMod val="50000"/>
          </a:schemeClr>
        </a:solidFill>
        <a:ln>
          <a:solidFill>
            <a:schemeClr val="tx1"/>
          </a:solidFill>
        </a:ln>
      </dgm:spPr>
      <dgm:t>
        <a:bodyPr/>
        <a:lstStyle/>
        <a:p>
          <a:r>
            <a:rPr lang="es-MX" sz="1200" b="1" dirty="0" smtClean="0">
              <a:latin typeface="Calibri" pitchFamily="34" charset="0"/>
            </a:rPr>
            <a:t>Alteraciones estructurales del SNC  </a:t>
          </a:r>
          <a:endParaRPr lang="es-MX" sz="1200" b="1" dirty="0">
            <a:latin typeface="Calibri" pitchFamily="34" charset="0"/>
          </a:endParaRPr>
        </a:p>
      </dgm:t>
    </dgm:pt>
    <dgm:pt modelId="{362267B1-30FA-4627-B85E-758C812A9504}" type="parTrans" cxnId="{7A25AD56-79BB-4DBE-9BEC-C509120A72C5}">
      <dgm:prSet/>
      <dgm:spPr/>
      <dgm:t>
        <a:bodyPr/>
        <a:lstStyle/>
        <a:p>
          <a:endParaRPr lang="es-MX"/>
        </a:p>
      </dgm:t>
    </dgm:pt>
    <dgm:pt modelId="{53B4F858-EBC5-4057-AB71-5ECC157BCABC}" type="sibTrans" cxnId="{7A25AD56-79BB-4DBE-9BEC-C509120A72C5}">
      <dgm:prSet/>
      <dgm:spPr/>
      <dgm:t>
        <a:bodyPr/>
        <a:lstStyle/>
        <a:p>
          <a:endParaRPr lang="es-MX"/>
        </a:p>
      </dgm:t>
    </dgm:pt>
    <dgm:pt modelId="{C2275393-9645-452E-A5CD-F20A37BD88BA}">
      <dgm:prSet phldrT="[Texto]" custT="1"/>
      <dgm:spPr>
        <a:solidFill>
          <a:schemeClr val="tx1">
            <a:lumMod val="50000"/>
          </a:schemeClr>
        </a:solidFill>
      </dgm:spPr>
      <dgm:t>
        <a:bodyPr/>
        <a:lstStyle/>
        <a:p>
          <a:r>
            <a:rPr lang="es-MX" sz="1050" b="1" dirty="0" smtClean="0">
              <a:latin typeface="Calibri" pitchFamily="34" charset="0"/>
            </a:rPr>
            <a:t>Alteraciones del funcionamiento cerebral</a:t>
          </a:r>
          <a:endParaRPr lang="es-MX" sz="1050" b="1" dirty="0">
            <a:latin typeface="Calibri" pitchFamily="34" charset="0"/>
          </a:endParaRPr>
        </a:p>
      </dgm:t>
    </dgm:pt>
    <dgm:pt modelId="{246258E5-2420-4EF2-8613-82959F09BA12}" type="parTrans" cxnId="{C2CB37A7-B238-4BD2-ADF7-7FA64F5F2549}">
      <dgm:prSet/>
      <dgm:spPr/>
      <dgm:t>
        <a:bodyPr/>
        <a:lstStyle/>
        <a:p>
          <a:endParaRPr lang="es-MX"/>
        </a:p>
      </dgm:t>
    </dgm:pt>
    <dgm:pt modelId="{3B804983-ECDA-47D0-A6F2-FF31CA662880}" type="sibTrans" cxnId="{C2CB37A7-B238-4BD2-ADF7-7FA64F5F2549}">
      <dgm:prSet/>
      <dgm:spPr/>
      <dgm:t>
        <a:bodyPr/>
        <a:lstStyle/>
        <a:p>
          <a:endParaRPr lang="es-MX"/>
        </a:p>
      </dgm:t>
    </dgm:pt>
    <dgm:pt modelId="{63A74675-D272-4265-B146-05055E1D8DF0}">
      <dgm:prSet phldrT="[Texto]" custT="1"/>
      <dgm:spPr>
        <a:solidFill>
          <a:schemeClr val="tx1">
            <a:lumMod val="50000"/>
          </a:schemeClr>
        </a:solidFill>
      </dgm:spPr>
      <dgm:t>
        <a:bodyPr/>
        <a:lstStyle/>
        <a:p>
          <a:r>
            <a:rPr lang="es-MX" sz="1050" b="1" dirty="0" smtClean="0">
              <a:latin typeface="Calibri" pitchFamily="34" charset="0"/>
            </a:rPr>
            <a:t>Alteraciones de la NT</a:t>
          </a:r>
          <a:endParaRPr lang="es-MX" sz="1050" b="1" dirty="0">
            <a:latin typeface="Calibri" pitchFamily="34" charset="0"/>
          </a:endParaRPr>
        </a:p>
      </dgm:t>
    </dgm:pt>
    <dgm:pt modelId="{6247B053-4733-475F-A33B-7D87B7706BB5}" type="parTrans" cxnId="{E2E36203-1567-4F66-B6C2-FAEE6DDF4D67}">
      <dgm:prSet/>
      <dgm:spPr/>
      <dgm:t>
        <a:bodyPr/>
        <a:lstStyle/>
        <a:p>
          <a:endParaRPr lang="es-MX"/>
        </a:p>
      </dgm:t>
    </dgm:pt>
    <dgm:pt modelId="{C767DC9F-A476-49AA-B55E-1D4B74FE6316}" type="sibTrans" cxnId="{E2E36203-1567-4F66-B6C2-FAEE6DDF4D67}">
      <dgm:prSet/>
      <dgm:spPr/>
      <dgm:t>
        <a:bodyPr/>
        <a:lstStyle/>
        <a:p>
          <a:endParaRPr lang="es-MX"/>
        </a:p>
      </dgm:t>
    </dgm:pt>
    <dgm:pt modelId="{2F083905-1558-437F-A491-061916798805}">
      <dgm:prSet phldrT="[Texto]" custT="1"/>
      <dgm:spPr>
        <a:solidFill>
          <a:schemeClr val="tx1">
            <a:lumMod val="50000"/>
          </a:schemeClr>
        </a:solidFill>
      </dgm:spPr>
      <dgm:t>
        <a:bodyPr/>
        <a:lstStyle/>
        <a:p>
          <a:r>
            <a:rPr lang="es-MX" sz="1050" b="1" dirty="0" smtClean="0">
              <a:latin typeface="Calibri" pitchFamily="34" charset="0"/>
            </a:rPr>
            <a:t>Alteraciones ambientales</a:t>
          </a:r>
          <a:endParaRPr lang="es-MX" sz="1050" b="1" dirty="0">
            <a:latin typeface="Calibri" pitchFamily="34" charset="0"/>
          </a:endParaRPr>
        </a:p>
      </dgm:t>
    </dgm:pt>
    <dgm:pt modelId="{E0F9E072-7761-48C0-AFE2-54BA3A5CF206}" type="parTrans" cxnId="{EA81EEC9-1909-4F1E-91CE-287BF17D05AF}">
      <dgm:prSet/>
      <dgm:spPr/>
      <dgm:t>
        <a:bodyPr/>
        <a:lstStyle/>
        <a:p>
          <a:endParaRPr lang="es-MX"/>
        </a:p>
      </dgm:t>
    </dgm:pt>
    <dgm:pt modelId="{E5F4A2ED-2802-443A-ADE3-338C58AC6A47}" type="sibTrans" cxnId="{EA81EEC9-1909-4F1E-91CE-287BF17D05AF}">
      <dgm:prSet/>
      <dgm:spPr/>
      <dgm:t>
        <a:bodyPr/>
        <a:lstStyle/>
        <a:p>
          <a:endParaRPr lang="es-MX"/>
        </a:p>
      </dgm:t>
    </dgm:pt>
    <dgm:pt modelId="{6B7D2475-1F45-4C9D-8778-B81E56C03B84}">
      <dgm:prSet phldrT="[Texto]" custT="1"/>
      <dgm:spPr>
        <a:solidFill>
          <a:schemeClr val="tx1">
            <a:lumMod val="50000"/>
          </a:schemeClr>
        </a:solidFill>
      </dgm:spPr>
      <dgm:t>
        <a:bodyPr/>
        <a:lstStyle/>
        <a:p>
          <a:r>
            <a:rPr lang="es-MX" sz="1100" b="1" dirty="0" smtClean="0">
              <a:latin typeface="Calibri" pitchFamily="34" charset="0"/>
            </a:rPr>
            <a:t>Alteraciones metabólicas </a:t>
          </a:r>
          <a:endParaRPr lang="es-MX" sz="1100" b="1" dirty="0">
            <a:latin typeface="Calibri" pitchFamily="34" charset="0"/>
          </a:endParaRPr>
        </a:p>
      </dgm:t>
    </dgm:pt>
    <dgm:pt modelId="{5F6E5FC5-E51D-4110-BBD9-B051BA5A0519}" type="parTrans" cxnId="{CDA98574-476E-4F81-B730-27110E4F9ECC}">
      <dgm:prSet/>
      <dgm:spPr/>
      <dgm:t>
        <a:bodyPr/>
        <a:lstStyle/>
        <a:p>
          <a:endParaRPr lang="es-MX"/>
        </a:p>
      </dgm:t>
    </dgm:pt>
    <dgm:pt modelId="{459A9A69-F572-4779-A011-ED227CFD414E}" type="sibTrans" cxnId="{CDA98574-476E-4F81-B730-27110E4F9ECC}">
      <dgm:prSet/>
      <dgm:spPr/>
      <dgm:t>
        <a:bodyPr/>
        <a:lstStyle/>
        <a:p>
          <a:endParaRPr lang="es-MX"/>
        </a:p>
      </dgm:t>
    </dgm:pt>
    <dgm:pt modelId="{5C4D73D3-1936-492D-A927-B75B65CC459F}">
      <dgm:prSet phldrT="[Texto]" custT="1"/>
      <dgm:spPr>
        <a:solidFill>
          <a:schemeClr val="tx1">
            <a:lumMod val="50000"/>
          </a:schemeClr>
        </a:solidFill>
      </dgm:spPr>
      <dgm:t>
        <a:bodyPr/>
        <a:lstStyle/>
        <a:p>
          <a:r>
            <a:rPr lang="es-MX" sz="1100" b="1" dirty="0" smtClean="0">
              <a:latin typeface="Calibri" pitchFamily="34" charset="0"/>
            </a:rPr>
            <a:t>Alteraciones inmunológicas</a:t>
          </a:r>
          <a:endParaRPr lang="es-MX" sz="1100" b="1" dirty="0">
            <a:latin typeface="Calibri" pitchFamily="34" charset="0"/>
          </a:endParaRPr>
        </a:p>
      </dgm:t>
    </dgm:pt>
    <dgm:pt modelId="{95E6114A-E656-4E21-8C76-BC396789A656}" type="parTrans" cxnId="{CC6BF388-C253-4DC2-8216-3B70FF2DCFB7}">
      <dgm:prSet/>
      <dgm:spPr/>
      <dgm:t>
        <a:bodyPr/>
        <a:lstStyle/>
        <a:p>
          <a:endParaRPr lang="es-MX"/>
        </a:p>
      </dgm:t>
    </dgm:pt>
    <dgm:pt modelId="{9381D5C9-D052-4333-BC21-F377BEB9EA45}" type="sibTrans" cxnId="{CC6BF388-C253-4DC2-8216-3B70FF2DCFB7}">
      <dgm:prSet/>
      <dgm:spPr/>
      <dgm:t>
        <a:bodyPr/>
        <a:lstStyle/>
        <a:p>
          <a:endParaRPr lang="es-MX"/>
        </a:p>
      </dgm:t>
    </dgm:pt>
    <dgm:pt modelId="{504C0541-621E-4100-B801-DE9735AF609A}" type="pres">
      <dgm:prSet presAssocID="{A0C6FCA8-127E-4E96-9428-AC261E31BE62}" presName="Name0" presStyleCnt="0">
        <dgm:presLayoutVars>
          <dgm:dir/>
          <dgm:resizeHandles/>
        </dgm:presLayoutVars>
      </dgm:prSet>
      <dgm:spPr/>
      <dgm:t>
        <a:bodyPr/>
        <a:lstStyle/>
        <a:p>
          <a:endParaRPr lang="es-MX"/>
        </a:p>
      </dgm:t>
    </dgm:pt>
    <dgm:pt modelId="{D633FFEF-D84C-44A5-B23D-90D5FCF03912}" type="pres">
      <dgm:prSet presAssocID="{5A25966D-DA55-485E-8B55-A5807B20D1E5}" presName="composite" presStyleCnt="0"/>
      <dgm:spPr/>
      <dgm:t>
        <a:bodyPr/>
        <a:lstStyle/>
        <a:p>
          <a:endParaRPr lang="es-MX"/>
        </a:p>
      </dgm:t>
    </dgm:pt>
    <dgm:pt modelId="{F8FA592F-03AD-47F8-9DF9-3C775711F083}" type="pres">
      <dgm:prSet presAssocID="{5A25966D-DA55-485E-8B55-A5807B20D1E5}" presName="rect1"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s-MX"/>
        </a:p>
      </dgm:t>
    </dgm:pt>
    <dgm:pt modelId="{FC5DB126-4EBB-4870-A100-5C365D832881}" type="pres">
      <dgm:prSet presAssocID="{5A25966D-DA55-485E-8B55-A5807B20D1E5}" presName="rect2" presStyleLbl="node1" presStyleIdx="0" presStyleCnt="6">
        <dgm:presLayoutVars>
          <dgm:bulletEnabled val="1"/>
        </dgm:presLayoutVars>
      </dgm:prSet>
      <dgm:spPr/>
      <dgm:t>
        <a:bodyPr/>
        <a:lstStyle/>
        <a:p>
          <a:endParaRPr lang="es-MX"/>
        </a:p>
      </dgm:t>
    </dgm:pt>
    <dgm:pt modelId="{6E374DD7-FEB8-4B34-B7D8-C524D6FBC9BB}" type="pres">
      <dgm:prSet presAssocID="{53B4F858-EBC5-4057-AB71-5ECC157BCABC}" presName="sibTrans" presStyleCnt="0"/>
      <dgm:spPr/>
      <dgm:t>
        <a:bodyPr/>
        <a:lstStyle/>
        <a:p>
          <a:endParaRPr lang="es-MX"/>
        </a:p>
      </dgm:t>
    </dgm:pt>
    <dgm:pt modelId="{70555B25-FA14-41E4-802D-BF0E64F7B911}" type="pres">
      <dgm:prSet presAssocID="{C2275393-9645-452E-A5CD-F20A37BD88BA}" presName="composite" presStyleCnt="0"/>
      <dgm:spPr/>
      <dgm:t>
        <a:bodyPr/>
        <a:lstStyle/>
        <a:p>
          <a:endParaRPr lang="es-MX"/>
        </a:p>
      </dgm:t>
    </dgm:pt>
    <dgm:pt modelId="{28AC9563-59E2-4A65-B6F2-18137996DD7C}" type="pres">
      <dgm:prSet presAssocID="{C2275393-9645-452E-A5CD-F20A37BD88BA}" presName="rect1"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s-MX"/>
        </a:p>
      </dgm:t>
    </dgm:pt>
    <dgm:pt modelId="{2FE39412-669C-49FF-9927-28B3D11E49D8}" type="pres">
      <dgm:prSet presAssocID="{C2275393-9645-452E-A5CD-F20A37BD88BA}" presName="rect2" presStyleLbl="node1" presStyleIdx="1" presStyleCnt="6">
        <dgm:presLayoutVars>
          <dgm:bulletEnabled val="1"/>
        </dgm:presLayoutVars>
      </dgm:prSet>
      <dgm:spPr/>
      <dgm:t>
        <a:bodyPr/>
        <a:lstStyle/>
        <a:p>
          <a:endParaRPr lang="es-MX"/>
        </a:p>
      </dgm:t>
    </dgm:pt>
    <dgm:pt modelId="{C128736B-3A16-49C5-BA82-0570A2451C1C}" type="pres">
      <dgm:prSet presAssocID="{3B804983-ECDA-47D0-A6F2-FF31CA662880}" presName="sibTrans" presStyleCnt="0"/>
      <dgm:spPr/>
      <dgm:t>
        <a:bodyPr/>
        <a:lstStyle/>
        <a:p>
          <a:endParaRPr lang="es-MX"/>
        </a:p>
      </dgm:t>
    </dgm:pt>
    <dgm:pt modelId="{73BD6C3C-C785-49B0-A81F-E54436FCDE0D}" type="pres">
      <dgm:prSet presAssocID="{63A74675-D272-4265-B146-05055E1D8DF0}" presName="composite" presStyleCnt="0"/>
      <dgm:spPr/>
      <dgm:t>
        <a:bodyPr/>
        <a:lstStyle/>
        <a:p>
          <a:endParaRPr lang="es-MX"/>
        </a:p>
      </dgm:t>
    </dgm:pt>
    <dgm:pt modelId="{24E5B8A5-2B0C-49A9-8260-376965E6FE24}" type="pres">
      <dgm:prSet presAssocID="{63A74675-D272-4265-B146-05055E1D8DF0}" presName="rect1" presStyleLbl="b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dgm:spPr>
      <dgm:t>
        <a:bodyPr/>
        <a:lstStyle/>
        <a:p>
          <a:endParaRPr lang="es-MX"/>
        </a:p>
      </dgm:t>
    </dgm:pt>
    <dgm:pt modelId="{7E7B88AA-A6AD-468B-928F-156061B751B4}" type="pres">
      <dgm:prSet presAssocID="{63A74675-D272-4265-B146-05055E1D8DF0}" presName="rect2" presStyleLbl="node1" presStyleIdx="2" presStyleCnt="6">
        <dgm:presLayoutVars>
          <dgm:bulletEnabled val="1"/>
        </dgm:presLayoutVars>
      </dgm:prSet>
      <dgm:spPr/>
      <dgm:t>
        <a:bodyPr/>
        <a:lstStyle/>
        <a:p>
          <a:endParaRPr lang="es-MX"/>
        </a:p>
      </dgm:t>
    </dgm:pt>
    <dgm:pt modelId="{9F69FA69-A660-4300-B242-6CEEA5142C91}" type="pres">
      <dgm:prSet presAssocID="{C767DC9F-A476-49AA-B55E-1D4B74FE6316}" presName="sibTrans" presStyleCnt="0"/>
      <dgm:spPr/>
      <dgm:t>
        <a:bodyPr/>
        <a:lstStyle/>
        <a:p>
          <a:endParaRPr lang="es-MX"/>
        </a:p>
      </dgm:t>
    </dgm:pt>
    <dgm:pt modelId="{9DF571CA-3E61-4890-A536-3A71E9698C60}" type="pres">
      <dgm:prSet presAssocID="{6B7D2475-1F45-4C9D-8778-B81E56C03B84}" presName="composite" presStyleCnt="0"/>
      <dgm:spPr/>
      <dgm:t>
        <a:bodyPr/>
        <a:lstStyle/>
        <a:p>
          <a:endParaRPr lang="es-MX"/>
        </a:p>
      </dgm:t>
    </dgm:pt>
    <dgm:pt modelId="{17811BF6-1818-4900-8310-6F3CBB25E432}" type="pres">
      <dgm:prSet presAssocID="{6B7D2475-1F45-4C9D-8778-B81E56C03B84}" presName="rect1" presStyleLbl="b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a:endParaRPr lang="es-MX"/>
        </a:p>
      </dgm:t>
    </dgm:pt>
    <dgm:pt modelId="{947351F3-853F-44F2-A581-F1817E1A8C04}" type="pres">
      <dgm:prSet presAssocID="{6B7D2475-1F45-4C9D-8778-B81E56C03B84}" presName="rect2" presStyleLbl="node1" presStyleIdx="3" presStyleCnt="6">
        <dgm:presLayoutVars>
          <dgm:bulletEnabled val="1"/>
        </dgm:presLayoutVars>
      </dgm:prSet>
      <dgm:spPr/>
      <dgm:t>
        <a:bodyPr/>
        <a:lstStyle/>
        <a:p>
          <a:endParaRPr lang="es-MX"/>
        </a:p>
      </dgm:t>
    </dgm:pt>
    <dgm:pt modelId="{009AA806-E4DC-4385-AA87-4130A0E84C71}" type="pres">
      <dgm:prSet presAssocID="{459A9A69-F572-4779-A011-ED227CFD414E}" presName="sibTrans" presStyleCnt="0"/>
      <dgm:spPr/>
      <dgm:t>
        <a:bodyPr/>
        <a:lstStyle/>
        <a:p>
          <a:endParaRPr lang="es-MX"/>
        </a:p>
      </dgm:t>
    </dgm:pt>
    <dgm:pt modelId="{F73AB484-7960-42EE-A2A0-E8C01A2B70FE}" type="pres">
      <dgm:prSet presAssocID="{5C4D73D3-1936-492D-A927-B75B65CC459F}" presName="composite" presStyleCnt="0"/>
      <dgm:spPr/>
      <dgm:t>
        <a:bodyPr/>
        <a:lstStyle/>
        <a:p>
          <a:endParaRPr lang="es-MX"/>
        </a:p>
      </dgm:t>
    </dgm:pt>
    <dgm:pt modelId="{D20FEA8D-1481-4A49-84E5-62D255334F2C}" type="pres">
      <dgm:prSet presAssocID="{5C4D73D3-1936-492D-A927-B75B65CC459F}" presName="rect1" presStyleLbl="b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t>
        <a:bodyPr/>
        <a:lstStyle/>
        <a:p>
          <a:endParaRPr lang="es-MX"/>
        </a:p>
      </dgm:t>
    </dgm:pt>
    <dgm:pt modelId="{D597F0EA-1EE9-420A-B8E8-7EC027B9903D}" type="pres">
      <dgm:prSet presAssocID="{5C4D73D3-1936-492D-A927-B75B65CC459F}" presName="rect2" presStyleLbl="node1" presStyleIdx="4" presStyleCnt="6">
        <dgm:presLayoutVars>
          <dgm:bulletEnabled val="1"/>
        </dgm:presLayoutVars>
      </dgm:prSet>
      <dgm:spPr/>
      <dgm:t>
        <a:bodyPr/>
        <a:lstStyle/>
        <a:p>
          <a:endParaRPr lang="es-MX"/>
        </a:p>
      </dgm:t>
    </dgm:pt>
    <dgm:pt modelId="{FCB51531-D86B-4AFC-AE05-0E9ED919CBAF}" type="pres">
      <dgm:prSet presAssocID="{9381D5C9-D052-4333-BC21-F377BEB9EA45}" presName="sibTrans" presStyleCnt="0"/>
      <dgm:spPr/>
      <dgm:t>
        <a:bodyPr/>
        <a:lstStyle/>
        <a:p>
          <a:endParaRPr lang="es-MX"/>
        </a:p>
      </dgm:t>
    </dgm:pt>
    <dgm:pt modelId="{C2F30965-97DD-40AF-BCE6-1C591D3CFDF0}" type="pres">
      <dgm:prSet presAssocID="{2F083905-1558-437F-A491-061916798805}" presName="composite" presStyleCnt="0"/>
      <dgm:spPr/>
      <dgm:t>
        <a:bodyPr/>
        <a:lstStyle/>
        <a:p>
          <a:endParaRPr lang="es-MX"/>
        </a:p>
      </dgm:t>
    </dgm:pt>
    <dgm:pt modelId="{46527FAC-E11C-41EF-8B8A-EEE48A94885F}" type="pres">
      <dgm:prSet presAssocID="{2F083905-1558-437F-A491-061916798805}" presName="rect1" presStyleLbl="b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dgm:spPr>
      <dgm:t>
        <a:bodyPr/>
        <a:lstStyle/>
        <a:p>
          <a:endParaRPr lang="es-MX"/>
        </a:p>
      </dgm:t>
    </dgm:pt>
    <dgm:pt modelId="{D40E0D3B-A00E-444E-920E-5C4A8FB05A51}" type="pres">
      <dgm:prSet presAssocID="{2F083905-1558-437F-A491-061916798805}" presName="rect2" presStyleLbl="node1" presStyleIdx="5" presStyleCnt="6">
        <dgm:presLayoutVars>
          <dgm:bulletEnabled val="1"/>
        </dgm:presLayoutVars>
      </dgm:prSet>
      <dgm:spPr/>
      <dgm:t>
        <a:bodyPr/>
        <a:lstStyle/>
        <a:p>
          <a:endParaRPr lang="es-MX"/>
        </a:p>
      </dgm:t>
    </dgm:pt>
  </dgm:ptLst>
  <dgm:cxnLst>
    <dgm:cxn modelId="{EA81EEC9-1909-4F1E-91CE-287BF17D05AF}" srcId="{A0C6FCA8-127E-4E96-9428-AC261E31BE62}" destId="{2F083905-1558-437F-A491-061916798805}" srcOrd="5" destOrd="0" parTransId="{E0F9E072-7761-48C0-AFE2-54BA3A5CF206}" sibTransId="{E5F4A2ED-2802-443A-ADE3-338C58AC6A47}"/>
    <dgm:cxn modelId="{CDA98574-476E-4F81-B730-27110E4F9ECC}" srcId="{A0C6FCA8-127E-4E96-9428-AC261E31BE62}" destId="{6B7D2475-1F45-4C9D-8778-B81E56C03B84}" srcOrd="3" destOrd="0" parTransId="{5F6E5FC5-E51D-4110-BBD9-B051BA5A0519}" sibTransId="{459A9A69-F572-4779-A011-ED227CFD414E}"/>
    <dgm:cxn modelId="{C2CB37A7-B238-4BD2-ADF7-7FA64F5F2549}" srcId="{A0C6FCA8-127E-4E96-9428-AC261E31BE62}" destId="{C2275393-9645-452E-A5CD-F20A37BD88BA}" srcOrd="1" destOrd="0" parTransId="{246258E5-2420-4EF2-8613-82959F09BA12}" sibTransId="{3B804983-ECDA-47D0-A6F2-FF31CA662880}"/>
    <dgm:cxn modelId="{052B9DBF-614E-4BBA-AE02-48D4F9C6B1E4}" type="presOf" srcId="{5A25966D-DA55-485E-8B55-A5807B20D1E5}" destId="{FC5DB126-4EBB-4870-A100-5C365D832881}" srcOrd="0" destOrd="0" presId="urn:microsoft.com/office/officeart/2008/layout/BendingPictureBlocks"/>
    <dgm:cxn modelId="{EE2F4444-F61D-458C-B5CB-69017E5F633B}" type="presOf" srcId="{C2275393-9645-452E-A5CD-F20A37BD88BA}" destId="{2FE39412-669C-49FF-9927-28B3D11E49D8}" srcOrd="0" destOrd="0" presId="urn:microsoft.com/office/officeart/2008/layout/BendingPictureBlocks"/>
    <dgm:cxn modelId="{BC4A9B7B-BC8E-4B3D-9122-2C71B5991730}" type="presOf" srcId="{6B7D2475-1F45-4C9D-8778-B81E56C03B84}" destId="{947351F3-853F-44F2-A581-F1817E1A8C04}" srcOrd="0" destOrd="0" presId="urn:microsoft.com/office/officeart/2008/layout/BendingPictureBlocks"/>
    <dgm:cxn modelId="{E2E36203-1567-4F66-B6C2-FAEE6DDF4D67}" srcId="{A0C6FCA8-127E-4E96-9428-AC261E31BE62}" destId="{63A74675-D272-4265-B146-05055E1D8DF0}" srcOrd="2" destOrd="0" parTransId="{6247B053-4733-475F-A33B-7D87B7706BB5}" sibTransId="{C767DC9F-A476-49AA-B55E-1D4B74FE6316}"/>
    <dgm:cxn modelId="{9F104F67-23E9-4699-A0AE-B0547B7C2084}" type="presOf" srcId="{A0C6FCA8-127E-4E96-9428-AC261E31BE62}" destId="{504C0541-621E-4100-B801-DE9735AF609A}" srcOrd="0" destOrd="0" presId="urn:microsoft.com/office/officeart/2008/layout/BendingPictureBlocks"/>
    <dgm:cxn modelId="{7A25AD56-79BB-4DBE-9BEC-C509120A72C5}" srcId="{A0C6FCA8-127E-4E96-9428-AC261E31BE62}" destId="{5A25966D-DA55-485E-8B55-A5807B20D1E5}" srcOrd="0" destOrd="0" parTransId="{362267B1-30FA-4627-B85E-758C812A9504}" sibTransId="{53B4F858-EBC5-4057-AB71-5ECC157BCABC}"/>
    <dgm:cxn modelId="{F662B275-505E-42C0-9C2F-A4DC98826D7C}" type="presOf" srcId="{5C4D73D3-1936-492D-A927-B75B65CC459F}" destId="{D597F0EA-1EE9-420A-B8E8-7EC027B9903D}" srcOrd="0" destOrd="0" presId="urn:microsoft.com/office/officeart/2008/layout/BendingPictureBlocks"/>
    <dgm:cxn modelId="{CC6BF388-C253-4DC2-8216-3B70FF2DCFB7}" srcId="{A0C6FCA8-127E-4E96-9428-AC261E31BE62}" destId="{5C4D73D3-1936-492D-A927-B75B65CC459F}" srcOrd="4" destOrd="0" parTransId="{95E6114A-E656-4E21-8C76-BC396789A656}" sibTransId="{9381D5C9-D052-4333-BC21-F377BEB9EA45}"/>
    <dgm:cxn modelId="{2C175E8D-3DE6-4C53-93F1-0D48DAC99C49}" type="presOf" srcId="{63A74675-D272-4265-B146-05055E1D8DF0}" destId="{7E7B88AA-A6AD-468B-928F-156061B751B4}" srcOrd="0" destOrd="0" presId="urn:microsoft.com/office/officeart/2008/layout/BendingPictureBlocks"/>
    <dgm:cxn modelId="{8B9BA4D8-BC3F-4FBD-8A95-1AF8D99355D3}" type="presOf" srcId="{2F083905-1558-437F-A491-061916798805}" destId="{D40E0D3B-A00E-444E-920E-5C4A8FB05A51}" srcOrd="0" destOrd="0" presId="urn:microsoft.com/office/officeart/2008/layout/BendingPictureBlocks"/>
    <dgm:cxn modelId="{CD56FDCE-C70A-4D39-A020-0DE97EF52200}" type="presParOf" srcId="{504C0541-621E-4100-B801-DE9735AF609A}" destId="{D633FFEF-D84C-44A5-B23D-90D5FCF03912}" srcOrd="0" destOrd="0" presId="urn:microsoft.com/office/officeart/2008/layout/BendingPictureBlocks"/>
    <dgm:cxn modelId="{80D1B517-7BB7-4D7F-8FC7-1C5E60AE9459}" type="presParOf" srcId="{D633FFEF-D84C-44A5-B23D-90D5FCF03912}" destId="{F8FA592F-03AD-47F8-9DF9-3C775711F083}" srcOrd="0" destOrd="0" presId="urn:microsoft.com/office/officeart/2008/layout/BendingPictureBlocks"/>
    <dgm:cxn modelId="{44B999A4-BE23-4483-8AA1-EB5487E92DB4}" type="presParOf" srcId="{D633FFEF-D84C-44A5-B23D-90D5FCF03912}" destId="{FC5DB126-4EBB-4870-A100-5C365D832881}" srcOrd="1" destOrd="0" presId="urn:microsoft.com/office/officeart/2008/layout/BendingPictureBlocks"/>
    <dgm:cxn modelId="{F4F42076-1FB2-410E-AAD6-2BA141E36148}" type="presParOf" srcId="{504C0541-621E-4100-B801-DE9735AF609A}" destId="{6E374DD7-FEB8-4B34-B7D8-C524D6FBC9BB}" srcOrd="1" destOrd="0" presId="urn:microsoft.com/office/officeart/2008/layout/BendingPictureBlocks"/>
    <dgm:cxn modelId="{D933BA50-2C2C-40DB-8D38-028E65187330}" type="presParOf" srcId="{504C0541-621E-4100-B801-DE9735AF609A}" destId="{70555B25-FA14-41E4-802D-BF0E64F7B911}" srcOrd="2" destOrd="0" presId="urn:microsoft.com/office/officeart/2008/layout/BendingPictureBlocks"/>
    <dgm:cxn modelId="{CC5439D4-B423-4DE0-8BCC-935D612F4A7D}" type="presParOf" srcId="{70555B25-FA14-41E4-802D-BF0E64F7B911}" destId="{28AC9563-59E2-4A65-B6F2-18137996DD7C}" srcOrd="0" destOrd="0" presId="urn:microsoft.com/office/officeart/2008/layout/BendingPictureBlocks"/>
    <dgm:cxn modelId="{63C02E72-83CD-48CE-9662-0E72971C7FC4}" type="presParOf" srcId="{70555B25-FA14-41E4-802D-BF0E64F7B911}" destId="{2FE39412-669C-49FF-9927-28B3D11E49D8}" srcOrd="1" destOrd="0" presId="urn:microsoft.com/office/officeart/2008/layout/BendingPictureBlocks"/>
    <dgm:cxn modelId="{48FF08B4-5A8E-4652-A463-D3946F174D18}" type="presParOf" srcId="{504C0541-621E-4100-B801-DE9735AF609A}" destId="{C128736B-3A16-49C5-BA82-0570A2451C1C}" srcOrd="3" destOrd="0" presId="urn:microsoft.com/office/officeart/2008/layout/BendingPictureBlocks"/>
    <dgm:cxn modelId="{F3F61B08-01E6-47A5-8DFA-D4826B4D6A03}" type="presParOf" srcId="{504C0541-621E-4100-B801-DE9735AF609A}" destId="{73BD6C3C-C785-49B0-A81F-E54436FCDE0D}" srcOrd="4" destOrd="0" presId="urn:microsoft.com/office/officeart/2008/layout/BendingPictureBlocks"/>
    <dgm:cxn modelId="{9CD24015-903A-41E7-8009-003C4ABDA522}" type="presParOf" srcId="{73BD6C3C-C785-49B0-A81F-E54436FCDE0D}" destId="{24E5B8A5-2B0C-49A9-8260-376965E6FE24}" srcOrd="0" destOrd="0" presId="urn:microsoft.com/office/officeart/2008/layout/BendingPictureBlocks"/>
    <dgm:cxn modelId="{B5E97AB0-9287-4432-9F4D-9BC6838D0ABA}" type="presParOf" srcId="{73BD6C3C-C785-49B0-A81F-E54436FCDE0D}" destId="{7E7B88AA-A6AD-468B-928F-156061B751B4}" srcOrd="1" destOrd="0" presId="urn:microsoft.com/office/officeart/2008/layout/BendingPictureBlocks"/>
    <dgm:cxn modelId="{9FF19F38-8871-4818-B953-12CE6515924F}" type="presParOf" srcId="{504C0541-621E-4100-B801-DE9735AF609A}" destId="{9F69FA69-A660-4300-B242-6CEEA5142C91}" srcOrd="5" destOrd="0" presId="urn:microsoft.com/office/officeart/2008/layout/BendingPictureBlocks"/>
    <dgm:cxn modelId="{5491C792-8342-4162-A964-07643A9580BA}" type="presParOf" srcId="{504C0541-621E-4100-B801-DE9735AF609A}" destId="{9DF571CA-3E61-4890-A536-3A71E9698C60}" srcOrd="6" destOrd="0" presId="urn:microsoft.com/office/officeart/2008/layout/BendingPictureBlocks"/>
    <dgm:cxn modelId="{4FF20742-274C-4AE5-91C6-4EEFEDE78992}" type="presParOf" srcId="{9DF571CA-3E61-4890-A536-3A71E9698C60}" destId="{17811BF6-1818-4900-8310-6F3CBB25E432}" srcOrd="0" destOrd="0" presId="urn:microsoft.com/office/officeart/2008/layout/BendingPictureBlocks"/>
    <dgm:cxn modelId="{AAD16BC0-8C22-465D-8F81-2C97FE60AE3D}" type="presParOf" srcId="{9DF571CA-3E61-4890-A536-3A71E9698C60}" destId="{947351F3-853F-44F2-A581-F1817E1A8C04}" srcOrd="1" destOrd="0" presId="urn:microsoft.com/office/officeart/2008/layout/BendingPictureBlocks"/>
    <dgm:cxn modelId="{CBA9C5BA-83F9-4C9D-8FF8-4409E4CDA2CB}" type="presParOf" srcId="{504C0541-621E-4100-B801-DE9735AF609A}" destId="{009AA806-E4DC-4385-AA87-4130A0E84C71}" srcOrd="7" destOrd="0" presId="urn:microsoft.com/office/officeart/2008/layout/BendingPictureBlocks"/>
    <dgm:cxn modelId="{3368B2AD-6B68-44A6-BBE8-5A0264167990}" type="presParOf" srcId="{504C0541-621E-4100-B801-DE9735AF609A}" destId="{F73AB484-7960-42EE-A2A0-E8C01A2B70FE}" srcOrd="8" destOrd="0" presId="urn:microsoft.com/office/officeart/2008/layout/BendingPictureBlocks"/>
    <dgm:cxn modelId="{690367F9-C215-4859-AA12-01A79444074E}" type="presParOf" srcId="{F73AB484-7960-42EE-A2A0-E8C01A2B70FE}" destId="{D20FEA8D-1481-4A49-84E5-62D255334F2C}" srcOrd="0" destOrd="0" presId="urn:microsoft.com/office/officeart/2008/layout/BendingPictureBlocks"/>
    <dgm:cxn modelId="{638C2A9A-99E3-44CF-A42A-884294E0DD32}" type="presParOf" srcId="{F73AB484-7960-42EE-A2A0-E8C01A2B70FE}" destId="{D597F0EA-1EE9-420A-B8E8-7EC027B9903D}" srcOrd="1" destOrd="0" presId="urn:microsoft.com/office/officeart/2008/layout/BendingPictureBlocks"/>
    <dgm:cxn modelId="{E480008D-9A14-422E-8681-167686FECC9B}" type="presParOf" srcId="{504C0541-621E-4100-B801-DE9735AF609A}" destId="{FCB51531-D86B-4AFC-AE05-0E9ED919CBAF}" srcOrd="9" destOrd="0" presId="urn:microsoft.com/office/officeart/2008/layout/BendingPictureBlocks"/>
    <dgm:cxn modelId="{B85BB9CE-96E0-4EFB-B72F-B08688723803}" type="presParOf" srcId="{504C0541-621E-4100-B801-DE9735AF609A}" destId="{C2F30965-97DD-40AF-BCE6-1C591D3CFDF0}" srcOrd="10" destOrd="0" presId="urn:microsoft.com/office/officeart/2008/layout/BendingPictureBlocks"/>
    <dgm:cxn modelId="{2BF99001-6C3C-4AD6-8CD3-1AFA4AEC9837}" type="presParOf" srcId="{C2F30965-97DD-40AF-BCE6-1C591D3CFDF0}" destId="{46527FAC-E11C-41EF-8B8A-EEE48A94885F}" srcOrd="0" destOrd="0" presId="urn:microsoft.com/office/officeart/2008/layout/BendingPictureBlocks"/>
    <dgm:cxn modelId="{A49DB149-C653-4813-BC60-E4D57DA18346}" type="presParOf" srcId="{C2F30965-97DD-40AF-BCE6-1C591D3CFDF0}" destId="{D40E0D3B-A00E-444E-920E-5C4A8FB05A51}"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0BCC5-8ADD-48AE-8C43-F3E31FEB22E2}" type="doc">
      <dgm:prSet loTypeId="urn:microsoft.com/office/officeart/2005/8/layout/hProcess9" loCatId="process" qsTypeId="urn:microsoft.com/office/officeart/2005/8/quickstyle/simple1" qsCatId="simple" csTypeId="urn:microsoft.com/office/officeart/2005/8/colors/accent0_2" csCatId="mainScheme" phldr="1"/>
      <dgm:spPr/>
    </dgm:pt>
    <dgm:pt modelId="{D67F0551-C2DB-469C-A43B-464B2481E2A2}">
      <dgm:prSet phldrT="[Texto]" custT="1"/>
      <dgm:spPr>
        <a:solidFill>
          <a:schemeClr val="tx1">
            <a:lumMod val="50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1600" dirty="0" smtClean="0">
              <a:solidFill>
                <a:schemeClr val="tx1"/>
              </a:solidFill>
              <a:latin typeface="Calibri" pitchFamily="34" charset="0"/>
            </a:rPr>
            <a:t>Médico de primer nivel</a:t>
          </a:r>
          <a:endParaRPr lang="es-MX" sz="1600" dirty="0">
            <a:solidFill>
              <a:schemeClr val="tx1"/>
            </a:solidFill>
            <a:latin typeface="Calibri" pitchFamily="34" charset="0"/>
          </a:endParaRPr>
        </a:p>
      </dgm:t>
    </dgm:pt>
    <dgm:pt modelId="{00ACCD03-8084-49BC-B91A-6BD36D1E394D}" type="parTrans" cxnId="{EFB184ED-D4C6-4F57-B82E-5A749DE49FDC}">
      <dgm:prSet/>
      <dgm:spPr/>
      <dgm:t>
        <a:bodyPr/>
        <a:lstStyle/>
        <a:p>
          <a:endParaRPr lang="es-MX"/>
        </a:p>
      </dgm:t>
    </dgm:pt>
    <dgm:pt modelId="{68463701-9F86-4ECB-BBC1-70DEF4FC1B0B}" type="sibTrans" cxnId="{EFB184ED-D4C6-4F57-B82E-5A749DE49FDC}">
      <dgm:prSet/>
      <dgm:spPr/>
      <dgm:t>
        <a:bodyPr/>
        <a:lstStyle/>
        <a:p>
          <a:endParaRPr lang="es-MX"/>
        </a:p>
      </dgm:t>
    </dgm:pt>
    <dgm:pt modelId="{17E4A9F9-F3A2-4F08-A96A-D5129D6890B0}">
      <dgm:prSet phldrT="[Texto]" custT="1"/>
      <dgm:spPr>
        <a:solidFill>
          <a:schemeClr val="tx1">
            <a:lumMod val="50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1600" dirty="0" smtClean="0">
              <a:solidFill>
                <a:schemeClr val="tx1"/>
              </a:solidFill>
              <a:latin typeface="Calibri" pitchFamily="34" charset="0"/>
            </a:rPr>
            <a:t>Médico Especialista</a:t>
          </a:r>
          <a:endParaRPr lang="es-MX" sz="1600" dirty="0">
            <a:solidFill>
              <a:schemeClr val="tx1"/>
            </a:solidFill>
            <a:latin typeface="Calibri" pitchFamily="34" charset="0"/>
          </a:endParaRPr>
        </a:p>
      </dgm:t>
    </dgm:pt>
    <dgm:pt modelId="{C8287A1C-934F-44A7-B0E9-2CAC746E3495}" type="parTrans" cxnId="{9A4E4BA5-95AC-48C0-88D0-CBF06E58BB89}">
      <dgm:prSet/>
      <dgm:spPr/>
      <dgm:t>
        <a:bodyPr/>
        <a:lstStyle/>
        <a:p>
          <a:endParaRPr lang="es-MX"/>
        </a:p>
      </dgm:t>
    </dgm:pt>
    <dgm:pt modelId="{26602B37-136F-4008-A56B-609FA2CFE5F1}" type="sibTrans" cxnId="{9A4E4BA5-95AC-48C0-88D0-CBF06E58BB89}">
      <dgm:prSet/>
      <dgm:spPr/>
      <dgm:t>
        <a:bodyPr/>
        <a:lstStyle/>
        <a:p>
          <a:endParaRPr lang="es-MX"/>
        </a:p>
      </dgm:t>
    </dgm:pt>
    <dgm:pt modelId="{402F174D-EE16-4098-8ED8-E4C0E5DFFBDF}">
      <dgm:prSet phldrT="[Texto]" custT="1"/>
      <dgm:spPr>
        <a:solidFill>
          <a:schemeClr val="tx1">
            <a:lumMod val="50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1600" dirty="0" smtClean="0">
              <a:solidFill>
                <a:schemeClr val="tx1"/>
              </a:solidFill>
              <a:latin typeface="Calibri" pitchFamily="34" charset="0"/>
            </a:rPr>
            <a:t>Evaluación integral </a:t>
          </a:r>
          <a:endParaRPr lang="es-MX" sz="1600" dirty="0">
            <a:solidFill>
              <a:schemeClr val="tx1"/>
            </a:solidFill>
            <a:latin typeface="Calibri" pitchFamily="34" charset="0"/>
          </a:endParaRPr>
        </a:p>
      </dgm:t>
    </dgm:pt>
    <dgm:pt modelId="{204B77D3-D7BF-4C79-AC3D-A936CB5C9AB3}" type="parTrans" cxnId="{7782DD00-4707-4511-848F-33499AE0C449}">
      <dgm:prSet/>
      <dgm:spPr/>
      <dgm:t>
        <a:bodyPr/>
        <a:lstStyle/>
        <a:p>
          <a:endParaRPr lang="es-MX"/>
        </a:p>
      </dgm:t>
    </dgm:pt>
    <dgm:pt modelId="{18322E72-1FDB-4B2A-95C6-F3723DA34D76}" type="sibTrans" cxnId="{7782DD00-4707-4511-848F-33499AE0C449}">
      <dgm:prSet/>
      <dgm:spPr/>
      <dgm:t>
        <a:bodyPr/>
        <a:lstStyle/>
        <a:p>
          <a:endParaRPr lang="es-MX"/>
        </a:p>
      </dgm:t>
    </dgm:pt>
    <dgm:pt modelId="{1D9701A2-932E-49B2-B9A0-7FF49FD742EF}">
      <dgm:prSet phldrT="[Texto]" custT="1"/>
      <dgm:spPr>
        <a:solidFill>
          <a:schemeClr val="tx1">
            <a:lumMod val="50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1200" dirty="0" smtClean="0">
              <a:solidFill>
                <a:schemeClr val="tx1"/>
              </a:solidFill>
              <a:latin typeface="Calibri" pitchFamily="34" charset="0"/>
            </a:rPr>
            <a:t>Estudios complementarios</a:t>
          </a:r>
          <a:endParaRPr lang="es-MX" sz="1200" dirty="0">
            <a:solidFill>
              <a:schemeClr val="tx1"/>
            </a:solidFill>
            <a:latin typeface="Calibri" pitchFamily="34" charset="0"/>
          </a:endParaRPr>
        </a:p>
      </dgm:t>
    </dgm:pt>
    <dgm:pt modelId="{7B15ABDB-DB7D-414A-8214-899E98AF62F6}" type="parTrans" cxnId="{4D43210A-2951-4FC5-A9DB-8921C9944C66}">
      <dgm:prSet/>
      <dgm:spPr/>
      <dgm:t>
        <a:bodyPr/>
        <a:lstStyle/>
        <a:p>
          <a:endParaRPr lang="es-MX"/>
        </a:p>
      </dgm:t>
    </dgm:pt>
    <dgm:pt modelId="{AF3469F6-1529-42E9-A646-68298BEBAF02}" type="sibTrans" cxnId="{4D43210A-2951-4FC5-A9DB-8921C9944C66}">
      <dgm:prSet/>
      <dgm:spPr/>
      <dgm:t>
        <a:bodyPr/>
        <a:lstStyle/>
        <a:p>
          <a:endParaRPr lang="es-MX"/>
        </a:p>
      </dgm:t>
    </dgm:pt>
    <dgm:pt modelId="{C866B47A-1668-46B0-B1B1-F5715A653F18}">
      <dgm:prSet phldrT="[Texto]" custT="1"/>
      <dgm:spPr>
        <a:solidFill>
          <a:schemeClr val="tx1">
            <a:lumMod val="50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MX" sz="1600" dirty="0" smtClean="0">
              <a:solidFill>
                <a:schemeClr val="tx1"/>
              </a:solidFill>
              <a:latin typeface="Calibri" pitchFamily="34" charset="0"/>
            </a:rPr>
            <a:t>Programa</a:t>
          </a:r>
          <a:r>
            <a:rPr lang="es-MX" sz="1600" baseline="0" dirty="0" smtClean="0">
              <a:solidFill>
                <a:schemeClr val="tx1"/>
              </a:solidFill>
              <a:latin typeface="Calibri" pitchFamily="34" charset="0"/>
            </a:rPr>
            <a:t> Individualizado de Rehabilitación</a:t>
          </a:r>
          <a:endParaRPr lang="es-MX" sz="1600" dirty="0">
            <a:solidFill>
              <a:schemeClr val="tx1"/>
            </a:solidFill>
            <a:latin typeface="Calibri" pitchFamily="34" charset="0"/>
          </a:endParaRPr>
        </a:p>
      </dgm:t>
    </dgm:pt>
    <dgm:pt modelId="{9367939D-90C3-401F-8BD5-E56A35406D37}" type="parTrans" cxnId="{BB18F6BD-60C6-45A4-AB75-D3BF7E928201}">
      <dgm:prSet/>
      <dgm:spPr/>
      <dgm:t>
        <a:bodyPr/>
        <a:lstStyle/>
        <a:p>
          <a:endParaRPr lang="es-MX"/>
        </a:p>
      </dgm:t>
    </dgm:pt>
    <dgm:pt modelId="{E78E0BEC-FF1B-44A4-9075-6672D42996F6}" type="sibTrans" cxnId="{BB18F6BD-60C6-45A4-AB75-D3BF7E928201}">
      <dgm:prSet/>
      <dgm:spPr/>
      <dgm:t>
        <a:bodyPr/>
        <a:lstStyle/>
        <a:p>
          <a:endParaRPr lang="es-MX"/>
        </a:p>
      </dgm:t>
    </dgm:pt>
    <dgm:pt modelId="{D5FDC6E6-56B9-48E5-B23A-65AC826ADE87}" type="pres">
      <dgm:prSet presAssocID="{69F0BCC5-8ADD-48AE-8C43-F3E31FEB22E2}" presName="CompostProcess" presStyleCnt="0">
        <dgm:presLayoutVars>
          <dgm:dir/>
          <dgm:resizeHandles val="exact"/>
        </dgm:presLayoutVars>
      </dgm:prSet>
      <dgm:spPr/>
    </dgm:pt>
    <dgm:pt modelId="{783CEED1-3D04-45F2-AD86-11870BF06FFC}" type="pres">
      <dgm:prSet presAssocID="{69F0BCC5-8ADD-48AE-8C43-F3E31FEB22E2}" presName="arrow" presStyleLbl="bgShp" presStyleIdx="0" presStyleCnt="1" custScaleX="115353" custScaleY="93334" custLinFactNeighborX="150" custLinFactNeighborY="1667"/>
      <dgm:spPr>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E643FF0-89FD-43EC-A646-26FE84D543B0}" type="pres">
      <dgm:prSet presAssocID="{69F0BCC5-8ADD-48AE-8C43-F3E31FEB22E2}" presName="linearProcess" presStyleCnt="0"/>
      <dgm:spPr>
        <a:scene3d>
          <a:camera prst="orthographicFront"/>
          <a:lightRig rig="threePt" dir="t"/>
        </a:scene3d>
        <a:sp3d>
          <a:bevelT w="165100" prst="coolSlant"/>
        </a:sp3d>
      </dgm:spPr>
    </dgm:pt>
    <dgm:pt modelId="{39F64A58-F9C0-4010-AC57-D64A912734E9}" type="pres">
      <dgm:prSet presAssocID="{D67F0551-C2DB-469C-A43B-464B2481E2A2}" presName="textNode" presStyleLbl="node1" presStyleIdx="0" presStyleCnt="5">
        <dgm:presLayoutVars>
          <dgm:bulletEnabled val="1"/>
        </dgm:presLayoutVars>
      </dgm:prSet>
      <dgm:spPr/>
      <dgm:t>
        <a:bodyPr/>
        <a:lstStyle/>
        <a:p>
          <a:endParaRPr lang="es-MX"/>
        </a:p>
      </dgm:t>
    </dgm:pt>
    <dgm:pt modelId="{30C3F865-8E83-49BD-B3E4-514E97D22343}" type="pres">
      <dgm:prSet presAssocID="{68463701-9F86-4ECB-BBC1-70DEF4FC1B0B}" presName="sibTrans" presStyleCnt="0"/>
      <dgm:spPr>
        <a:scene3d>
          <a:camera prst="orthographicFront"/>
          <a:lightRig rig="threePt" dir="t"/>
        </a:scene3d>
        <a:sp3d>
          <a:bevelT w="165100" prst="coolSlant"/>
        </a:sp3d>
      </dgm:spPr>
    </dgm:pt>
    <dgm:pt modelId="{1E039749-CA9E-4547-9B9D-9CC1433BC9D8}" type="pres">
      <dgm:prSet presAssocID="{17E4A9F9-F3A2-4F08-A96A-D5129D6890B0}" presName="textNode" presStyleLbl="node1" presStyleIdx="1" presStyleCnt="5">
        <dgm:presLayoutVars>
          <dgm:bulletEnabled val="1"/>
        </dgm:presLayoutVars>
      </dgm:prSet>
      <dgm:spPr/>
      <dgm:t>
        <a:bodyPr/>
        <a:lstStyle/>
        <a:p>
          <a:endParaRPr lang="es-MX"/>
        </a:p>
      </dgm:t>
    </dgm:pt>
    <dgm:pt modelId="{FB2EFAB9-A8BE-4F81-9EDC-39F2E673D2DF}" type="pres">
      <dgm:prSet presAssocID="{26602B37-136F-4008-A56B-609FA2CFE5F1}" presName="sibTrans" presStyleCnt="0"/>
      <dgm:spPr>
        <a:scene3d>
          <a:camera prst="orthographicFront"/>
          <a:lightRig rig="threePt" dir="t"/>
        </a:scene3d>
        <a:sp3d>
          <a:bevelT w="165100" prst="coolSlant"/>
        </a:sp3d>
      </dgm:spPr>
    </dgm:pt>
    <dgm:pt modelId="{3109044E-D71E-45E3-8048-F7974B8701DA}" type="pres">
      <dgm:prSet presAssocID="{402F174D-EE16-4098-8ED8-E4C0E5DFFBDF}" presName="textNode" presStyleLbl="node1" presStyleIdx="2" presStyleCnt="5" custLinFactX="99235" custLinFactNeighborX="100000">
        <dgm:presLayoutVars>
          <dgm:bulletEnabled val="1"/>
        </dgm:presLayoutVars>
      </dgm:prSet>
      <dgm:spPr/>
      <dgm:t>
        <a:bodyPr/>
        <a:lstStyle/>
        <a:p>
          <a:endParaRPr lang="es-MX"/>
        </a:p>
      </dgm:t>
    </dgm:pt>
    <dgm:pt modelId="{0F7E11C5-7572-4262-B947-4AD4DD84C719}" type="pres">
      <dgm:prSet presAssocID="{18322E72-1FDB-4B2A-95C6-F3723DA34D76}" presName="sibTrans" presStyleCnt="0"/>
      <dgm:spPr>
        <a:scene3d>
          <a:camera prst="orthographicFront"/>
          <a:lightRig rig="threePt" dir="t"/>
        </a:scene3d>
        <a:sp3d>
          <a:bevelT w="165100" prst="coolSlant"/>
        </a:sp3d>
      </dgm:spPr>
    </dgm:pt>
    <dgm:pt modelId="{8A304169-62BF-45A5-8E19-A50FFAF513C3}" type="pres">
      <dgm:prSet presAssocID="{1D9701A2-932E-49B2-B9A0-7FF49FD742EF}" presName="textNode" presStyleLbl="node1" presStyleIdx="3" presStyleCnt="5" custLinFactX="-100000" custLinFactNeighborX="-112994">
        <dgm:presLayoutVars>
          <dgm:bulletEnabled val="1"/>
        </dgm:presLayoutVars>
      </dgm:prSet>
      <dgm:spPr/>
      <dgm:t>
        <a:bodyPr/>
        <a:lstStyle/>
        <a:p>
          <a:endParaRPr lang="es-MX"/>
        </a:p>
      </dgm:t>
    </dgm:pt>
    <dgm:pt modelId="{54B715CA-8EE3-42BE-A0BF-60ADA1019A9E}" type="pres">
      <dgm:prSet presAssocID="{AF3469F6-1529-42E9-A646-68298BEBAF02}" presName="sibTrans" presStyleCnt="0"/>
      <dgm:spPr>
        <a:scene3d>
          <a:camera prst="orthographicFront"/>
          <a:lightRig rig="threePt" dir="t"/>
        </a:scene3d>
        <a:sp3d>
          <a:bevelT w="165100" prst="coolSlant"/>
        </a:sp3d>
      </dgm:spPr>
    </dgm:pt>
    <dgm:pt modelId="{3ABAA86E-628B-46ED-B82C-BF7C7CC2F2B7}" type="pres">
      <dgm:prSet presAssocID="{C866B47A-1668-46B0-B1B1-F5715A653F18}" presName="textNode" presStyleLbl="node1" presStyleIdx="4" presStyleCnt="5" custScaleX="113736">
        <dgm:presLayoutVars>
          <dgm:bulletEnabled val="1"/>
        </dgm:presLayoutVars>
      </dgm:prSet>
      <dgm:spPr/>
      <dgm:t>
        <a:bodyPr/>
        <a:lstStyle/>
        <a:p>
          <a:endParaRPr lang="es-MX"/>
        </a:p>
      </dgm:t>
    </dgm:pt>
  </dgm:ptLst>
  <dgm:cxnLst>
    <dgm:cxn modelId="{F2278FAF-C0C3-4F2E-A9B1-3393C3BB3BC4}" type="presOf" srcId="{402F174D-EE16-4098-8ED8-E4C0E5DFFBDF}" destId="{3109044E-D71E-45E3-8048-F7974B8701DA}" srcOrd="0" destOrd="0" presId="urn:microsoft.com/office/officeart/2005/8/layout/hProcess9"/>
    <dgm:cxn modelId="{F29EE202-E804-47F9-AE38-ABF8B15B9170}" type="presOf" srcId="{D67F0551-C2DB-469C-A43B-464B2481E2A2}" destId="{39F64A58-F9C0-4010-AC57-D64A912734E9}" srcOrd="0" destOrd="0" presId="urn:microsoft.com/office/officeart/2005/8/layout/hProcess9"/>
    <dgm:cxn modelId="{BC28202D-8BAB-4554-AA75-F86AC00F81BD}" type="presOf" srcId="{C866B47A-1668-46B0-B1B1-F5715A653F18}" destId="{3ABAA86E-628B-46ED-B82C-BF7C7CC2F2B7}" srcOrd="0" destOrd="0" presId="urn:microsoft.com/office/officeart/2005/8/layout/hProcess9"/>
    <dgm:cxn modelId="{7DC9ACFF-AFCF-41F0-91C6-88F0FCB150D2}" type="presOf" srcId="{69F0BCC5-8ADD-48AE-8C43-F3E31FEB22E2}" destId="{D5FDC6E6-56B9-48E5-B23A-65AC826ADE87}" srcOrd="0" destOrd="0" presId="urn:microsoft.com/office/officeart/2005/8/layout/hProcess9"/>
    <dgm:cxn modelId="{EFB184ED-D4C6-4F57-B82E-5A749DE49FDC}" srcId="{69F0BCC5-8ADD-48AE-8C43-F3E31FEB22E2}" destId="{D67F0551-C2DB-469C-A43B-464B2481E2A2}" srcOrd="0" destOrd="0" parTransId="{00ACCD03-8084-49BC-B91A-6BD36D1E394D}" sibTransId="{68463701-9F86-4ECB-BBC1-70DEF4FC1B0B}"/>
    <dgm:cxn modelId="{BB18F6BD-60C6-45A4-AB75-D3BF7E928201}" srcId="{69F0BCC5-8ADD-48AE-8C43-F3E31FEB22E2}" destId="{C866B47A-1668-46B0-B1B1-F5715A653F18}" srcOrd="4" destOrd="0" parTransId="{9367939D-90C3-401F-8BD5-E56A35406D37}" sibTransId="{E78E0BEC-FF1B-44A4-9075-6672D42996F6}"/>
    <dgm:cxn modelId="{4D43210A-2951-4FC5-A9DB-8921C9944C66}" srcId="{69F0BCC5-8ADD-48AE-8C43-F3E31FEB22E2}" destId="{1D9701A2-932E-49B2-B9A0-7FF49FD742EF}" srcOrd="3" destOrd="0" parTransId="{7B15ABDB-DB7D-414A-8214-899E98AF62F6}" sibTransId="{AF3469F6-1529-42E9-A646-68298BEBAF02}"/>
    <dgm:cxn modelId="{7782DD00-4707-4511-848F-33499AE0C449}" srcId="{69F0BCC5-8ADD-48AE-8C43-F3E31FEB22E2}" destId="{402F174D-EE16-4098-8ED8-E4C0E5DFFBDF}" srcOrd="2" destOrd="0" parTransId="{204B77D3-D7BF-4C79-AC3D-A936CB5C9AB3}" sibTransId="{18322E72-1FDB-4B2A-95C6-F3723DA34D76}"/>
    <dgm:cxn modelId="{EF894A54-743B-47E8-B9C6-4D32A98C87E2}" type="presOf" srcId="{17E4A9F9-F3A2-4F08-A96A-D5129D6890B0}" destId="{1E039749-CA9E-4547-9B9D-9CC1433BC9D8}" srcOrd="0" destOrd="0" presId="urn:microsoft.com/office/officeart/2005/8/layout/hProcess9"/>
    <dgm:cxn modelId="{B0FCB9F7-5F2C-4503-B979-5985B7A0F3A8}" type="presOf" srcId="{1D9701A2-932E-49B2-B9A0-7FF49FD742EF}" destId="{8A304169-62BF-45A5-8E19-A50FFAF513C3}" srcOrd="0" destOrd="0" presId="urn:microsoft.com/office/officeart/2005/8/layout/hProcess9"/>
    <dgm:cxn modelId="{9A4E4BA5-95AC-48C0-88D0-CBF06E58BB89}" srcId="{69F0BCC5-8ADD-48AE-8C43-F3E31FEB22E2}" destId="{17E4A9F9-F3A2-4F08-A96A-D5129D6890B0}" srcOrd="1" destOrd="0" parTransId="{C8287A1C-934F-44A7-B0E9-2CAC746E3495}" sibTransId="{26602B37-136F-4008-A56B-609FA2CFE5F1}"/>
    <dgm:cxn modelId="{9930AA24-CDB1-4A98-B566-9C9E2397CF13}" type="presParOf" srcId="{D5FDC6E6-56B9-48E5-B23A-65AC826ADE87}" destId="{783CEED1-3D04-45F2-AD86-11870BF06FFC}" srcOrd="0" destOrd="0" presId="urn:microsoft.com/office/officeart/2005/8/layout/hProcess9"/>
    <dgm:cxn modelId="{455A69DD-BB09-4A76-82B1-96A958609400}" type="presParOf" srcId="{D5FDC6E6-56B9-48E5-B23A-65AC826ADE87}" destId="{AE643FF0-89FD-43EC-A646-26FE84D543B0}" srcOrd="1" destOrd="0" presId="urn:microsoft.com/office/officeart/2005/8/layout/hProcess9"/>
    <dgm:cxn modelId="{55A0E1FE-4681-406B-8544-E636140DFE0D}" type="presParOf" srcId="{AE643FF0-89FD-43EC-A646-26FE84D543B0}" destId="{39F64A58-F9C0-4010-AC57-D64A912734E9}" srcOrd="0" destOrd="0" presId="urn:microsoft.com/office/officeart/2005/8/layout/hProcess9"/>
    <dgm:cxn modelId="{7BFA00A1-FDE8-4F2C-8227-83A153987D25}" type="presParOf" srcId="{AE643FF0-89FD-43EC-A646-26FE84D543B0}" destId="{30C3F865-8E83-49BD-B3E4-514E97D22343}" srcOrd="1" destOrd="0" presId="urn:microsoft.com/office/officeart/2005/8/layout/hProcess9"/>
    <dgm:cxn modelId="{F4FE107D-2EA0-4D7F-918A-3CB26EA072E2}" type="presParOf" srcId="{AE643FF0-89FD-43EC-A646-26FE84D543B0}" destId="{1E039749-CA9E-4547-9B9D-9CC1433BC9D8}" srcOrd="2" destOrd="0" presId="urn:microsoft.com/office/officeart/2005/8/layout/hProcess9"/>
    <dgm:cxn modelId="{DB96782F-D427-437B-AD55-892A02BEEED5}" type="presParOf" srcId="{AE643FF0-89FD-43EC-A646-26FE84D543B0}" destId="{FB2EFAB9-A8BE-4F81-9EDC-39F2E673D2DF}" srcOrd="3" destOrd="0" presId="urn:microsoft.com/office/officeart/2005/8/layout/hProcess9"/>
    <dgm:cxn modelId="{0E0AC72A-46A2-487E-94D5-240E26064FED}" type="presParOf" srcId="{AE643FF0-89FD-43EC-A646-26FE84D543B0}" destId="{3109044E-D71E-45E3-8048-F7974B8701DA}" srcOrd="4" destOrd="0" presId="urn:microsoft.com/office/officeart/2005/8/layout/hProcess9"/>
    <dgm:cxn modelId="{78131EED-12A3-4A36-B38A-3AF0EE629503}" type="presParOf" srcId="{AE643FF0-89FD-43EC-A646-26FE84D543B0}" destId="{0F7E11C5-7572-4262-B947-4AD4DD84C719}" srcOrd="5" destOrd="0" presId="urn:microsoft.com/office/officeart/2005/8/layout/hProcess9"/>
    <dgm:cxn modelId="{CCECF277-FA85-4A12-92BF-10AF68115D54}" type="presParOf" srcId="{AE643FF0-89FD-43EC-A646-26FE84D543B0}" destId="{8A304169-62BF-45A5-8E19-A50FFAF513C3}" srcOrd="6" destOrd="0" presId="urn:microsoft.com/office/officeart/2005/8/layout/hProcess9"/>
    <dgm:cxn modelId="{A215A485-3153-4FF7-B39B-DA7F546C9D60}" type="presParOf" srcId="{AE643FF0-89FD-43EC-A646-26FE84D543B0}" destId="{54B715CA-8EE3-42BE-A0BF-60ADA1019A9E}" srcOrd="7" destOrd="0" presId="urn:microsoft.com/office/officeart/2005/8/layout/hProcess9"/>
    <dgm:cxn modelId="{DE8525C5-4D43-4A6B-86A7-C1966D545B61}" type="presParOf" srcId="{AE643FF0-89FD-43EC-A646-26FE84D543B0}" destId="{3ABAA86E-628B-46ED-B82C-BF7C7CC2F2B7}" srcOrd="8"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FA688-EED0-4203-A177-84FDB88A717E}"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s-MX"/>
        </a:p>
      </dgm:t>
    </dgm:pt>
    <dgm:pt modelId="{B750A389-6591-4978-AFA5-37FBB39FF0DD}">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Medicina General</a:t>
          </a:r>
          <a:endParaRPr lang="es-MX" sz="2000" dirty="0">
            <a:latin typeface="Calibri" pitchFamily="34" charset="0"/>
          </a:endParaRPr>
        </a:p>
      </dgm:t>
    </dgm:pt>
    <dgm:pt modelId="{982B451B-6078-42A0-B510-37F9B32EB622}" type="parTrans" cxnId="{3DDF778F-2CFA-4B52-B375-F20A94E1D0AB}">
      <dgm:prSet/>
      <dgm:spPr/>
      <dgm:t>
        <a:bodyPr/>
        <a:lstStyle/>
        <a:p>
          <a:endParaRPr lang="es-MX" sz="2000">
            <a:latin typeface="Calibri" pitchFamily="34" charset="0"/>
          </a:endParaRPr>
        </a:p>
      </dgm:t>
    </dgm:pt>
    <dgm:pt modelId="{164F5C6A-3975-45A5-9818-F08AEC1D5A5F}" type="sibTrans" cxnId="{3DDF778F-2CFA-4B52-B375-F20A94E1D0AB}">
      <dgm:prSet/>
      <dgm:spPr/>
      <dgm:t>
        <a:bodyPr/>
        <a:lstStyle/>
        <a:p>
          <a:endParaRPr lang="es-MX" sz="2000">
            <a:latin typeface="Calibri" pitchFamily="34" charset="0"/>
          </a:endParaRPr>
        </a:p>
      </dgm:t>
    </dgm:pt>
    <dgm:pt modelId="{10F6A387-6384-4991-9E38-C85479859EC8}">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Pediatría</a:t>
          </a:r>
          <a:endParaRPr lang="es-MX" sz="2000" dirty="0">
            <a:latin typeface="Calibri" pitchFamily="34" charset="0"/>
          </a:endParaRPr>
        </a:p>
      </dgm:t>
    </dgm:pt>
    <dgm:pt modelId="{1325E15C-D9FE-4240-A3FE-5DCA5FDE3E2C}" type="parTrans" cxnId="{B831DAD1-1A29-4E25-A623-94BDB0B9EFA3}">
      <dgm:prSet/>
      <dgm:spPr/>
      <dgm:t>
        <a:bodyPr/>
        <a:lstStyle/>
        <a:p>
          <a:endParaRPr lang="es-MX" sz="2000">
            <a:latin typeface="Calibri" pitchFamily="34" charset="0"/>
          </a:endParaRPr>
        </a:p>
      </dgm:t>
    </dgm:pt>
    <dgm:pt modelId="{BCFF295A-BEC2-4510-9282-FD6408360474}" type="sibTrans" cxnId="{B831DAD1-1A29-4E25-A623-94BDB0B9EFA3}">
      <dgm:prSet/>
      <dgm:spPr/>
      <dgm:t>
        <a:bodyPr/>
        <a:lstStyle/>
        <a:p>
          <a:endParaRPr lang="es-MX" sz="2000">
            <a:latin typeface="Calibri" pitchFamily="34" charset="0"/>
          </a:endParaRPr>
        </a:p>
      </dgm:t>
    </dgm:pt>
    <dgm:pt modelId="{0280D0D6-2927-4A0B-B5CC-B376ECB332B5}">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Neurología</a:t>
          </a:r>
          <a:endParaRPr lang="es-MX" sz="2000" dirty="0">
            <a:latin typeface="Calibri" pitchFamily="34" charset="0"/>
          </a:endParaRPr>
        </a:p>
      </dgm:t>
    </dgm:pt>
    <dgm:pt modelId="{BA0E4AA9-BD1E-4C4A-B4A5-96989C26CAE6}" type="parTrans" cxnId="{6AF33A2C-4625-4F60-9EC9-FBEB9FDC083D}">
      <dgm:prSet/>
      <dgm:spPr/>
      <dgm:t>
        <a:bodyPr/>
        <a:lstStyle/>
        <a:p>
          <a:endParaRPr lang="es-MX" sz="2000">
            <a:latin typeface="Calibri" pitchFamily="34" charset="0"/>
          </a:endParaRPr>
        </a:p>
      </dgm:t>
    </dgm:pt>
    <dgm:pt modelId="{434069C2-3F6F-44DD-9304-71EC4797579A}" type="sibTrans" cxnId="{6AF33A2C-4625-4F60-9EC9-FBEB9FDC083D}">
      <dgm:prSet/>
      <dgm:spPr/>
      <dgm:t>
        <a:bodyPr/>
        <a:lstStyle/>
        <a:p>
          <a:endParaRPr lang="es-MX" sz="2000">
            <a:latin typeface="Calibri" pitchFamily="34" charset="0"/>
          </a:endParaRPr>
        </a:p>
      </dgm:t>
    </dgm:pt>
    <dgm:pt modelId="{90578CFA-E00F-4DCA-BFFA-9572F0165B85}">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Psiquiatría</a:t>
          </a:r>
          <a:endParaRPr lang="es-MX" sz="2000" dirty="0">
            <a:latin typeface="Calibri" pitchFamily="34" charset="0"/>
          </a:endParaRPr>
        </a:p>
      </dgm:t>
    </dgm:pt>
    <dgm:pt modelId="{9352B2F3-3B42-45DF-82C6-876BE98F5FBB}" type="parTrans" cxnId="{9A16EB49-B803-4B09-B1D4-6743BF9AE8DF}">
      <dgm:prSet/>
      <dgm:spPr/>
      <dgm:t>
        <a:bodyPr/>
        <a:lstStyle/>
        <a:p>
          <a:endParaRPr lang="es-MX" sz="2000">
            <a:latin typeface="Calibri" pitchFamily="34" charset="0"/>
          </a:endParaRPr>
        </a:p>
      </dgm:t>
    </dgm:pt>
    <dgm:pt modelId="{B8DD3063-E2B2-4F22-86DB-BB4A9384E23D}" type="sibTrans" cxnId="{9A16EB49-B803-4B09-B1D4-6743BF9AE8DF}">
      <dgm:prSet/>
      <dgm:spPr/>
      <dgm:t>
        <a:bodyPr/>
        <a:lstStyle/>
        <a:p>
          <a:endParaRPr lang="es-MX" sz="2000">
            <a:latin typeface="Calibri" pitchFamily="34" charset="0"/>
          </a:endParaRPr>
        </a:p>
      </dgm:t>
    </dgm:pt>
    <dgm:pt modelId="{95C789EF-4AC7-4576-A854-DE362A542FC6}">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err="1" smtClean="0">
              <a:latin typeface="Calibri" pitchFamily="34" charset="0"/>
            </a:rPr>
            <a:t>Paidopsiquiatría</a:t>
          </a:r>
          <a:endParaRPr lang="es-MX" sz="2000" dirty="0">
            <a:latin typeface="Calibri" pitchFamily="34" charset="0"/>
          </a:endParaRPr>
        </a:p>
      </dgm:t>
    </dgm:pt>
    <dgm:pt modelId="{3582091A-0738-4E20-A1D8-9B578C655716}" type="parTrans" cxnId="{1F98E2C4-2648-4C44-B8B3-82F448C91330}">
      <dgm:prSet/>
      <dgm:spPr/>
      <dgm:t>
        <a:bodyPr/>
        <a:lstStyle/>
        <a:p>
          <a:endParaRPr lang="es-MX" sz="2000">
            <a:latin typeface="Calibri" pitchFamily="34" charset="0"/>
          </a:endParaRPr>
        </a:p>
      </dgm:t>
    </dgm:pt>
    <dgm:pt modelId="{34061BCE-3C14-44BF-B8AE-A583FE8D56E1}" type="sibTrans" cxnId="{1F98E2C4-2648-4C44-B8B3-82F448C91330}">
      <dgm:prSet/>
      <dgm:spPr/>
      <dgm:t>
        <a:bodyPr/>
        <a:lstStyle/>
        <a:p>
          <a:endParaRPr lang="es-MX" sz="2000">
            <a:latin typeface="Calibri" pitchFamily="34" charset="0"/>
          </a:endParaRPr>
        </a:p>
      </dgm:t>
    </dgm:pt>
    <dgm:pt modelId="{B7C3E27E-F2E6-47F0-86E4-1EED47D6B3E2}">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Fisiatría</a:t>
          </a:r>
          <a:endParaRPr lang="es-MX" sz="2000" dirty="0">
            <a:latin typeface="Calibri" pitchFamily="34" charset="0"/>
          </a:endParaRPr>
        </a:p>
      </dgm:t>
    </dgm:pt>
    <dgm:pt modelId="{36D4ACCE-4EE2-47C3-AE93-282A59A930A0}" type="parTrans" cxnId="{0C62F45C-6032-4824-82AF-64834EDC8E43}">
      <dgm:prSet/>
      <dgm:spPr/>
      <dgm:t>
        <a:bodyPr/>
        <a:lstStyle/>
        <a:p>
          <a:endParaRPr lang="es-MX" sz="2000">
            <a:latin typeface="Calibri" pitchFamily="34" charset="0"/>
          </a:endParaRPr>
        </a:p>
      </dgm:t>
    </dgm:pt>
    <dgm:pt modelId="{762949A5-0858-42A1-AF0C-EDF9544DB66E}" type="sibTrans" cxnId="{0C62F45C-6032-4824-82AF-64834EDC8E43}">
      <dgm:prSet/>
      <dgm:spPr/>
      <dgm:t>
        <a:bodyPr/>
        <a:lstStyle/>
        <a:p>
          <a:endParaRPr lang="es-MX" sz="2000">
            <a:latin typeface="Calibri" pitchFamily="34" charset="0"/>
          </a:endParaRPr>
        </a:p>
      </dgm:t>
    </dgm:pt>
    <dgm:pt modelId="{0AA6F4EE-1B44-41EE-8D3F-459F7944633E}">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Nutrición</a:t>
          </a:r>
          <a:endParaRPr lang="es-MX" sz="2000" dirty="0">
            <a:latin typeface="Calibri" pitchFamily="34" charset="0"/>
          </a:endParaRPr>
        </a:p>
      </dgm:t>
    </dgm:pt>
    <dgm:pt modelId="{94A59F70-F84A-4E2A-B349-855F78A0A733}" type="parTrans" cxnId="{A7967545-0750-432D-8C78-6F7A09839785}">
      <dgm:prSet/>
      <dgm:spPr/>
      <dgm:t>
        <a:bodyPr/>
        <a:lstStyle/>
        <a:p>
          <a:endParaRPr lang="es-MX" sz="2000">
            <a:latin typeface="Calibri" pitchFamily="34" charset="0"/>
          </a:endParaRPr>
        </a:p>
      </dgm:t>
    </dgm:pt>
    <dgm:pt modelId="{9E7C1073-EA7C-4511-B566-DC9D24B7CA08}" type="sibTrans" cxnId="{A7967545-0750-432D-8C78-6F7A09839785}">
      <dgm:prSet/>
      <dgm:spPr/>
      <dgm:t>
        <a:bodyPr/>
        <a:lstStyle/>
        <a:p>
          <a:endParaRPr lang="es-MX" sz="2000">
            <a:latin typeface="Calibri" pitchFamily="34" charset="0"/>
          </a:endParaRPr>
        </a:p>
      </dgm:t>
    </dgm:pt>
    <dgm:pt modelId="{D6D5C6E2-E3D1-4751-ACDC-99E7CB326D98}">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ORL</a:t>
          </a:r>
          <a:endParaRPr lang="es-MX" sz="2000" dirty="0">
            <a:latin typeface="Calibri" pitchFamily="34" charset="0"/>
          </a:endParaRPr>
        </a:p>
      </dgm:t>
    </dgm:pt>
    <dgm:pt modelId="{89ED6CDC-3D31-4A70-B40E-67250FCE41F3}" type="parTrans" cxnId="{80432F06-DFB4-407B-9CCC-5AC89DB08473}">
      <dgm:prSet/>
      <dgm:spPr/>
      <dgm:t>
        <a:bodyPr/>
        <a:lstStyle/>
        <a:p>
          <a:endParaRPr lang="es-MX" sz="2000">
            <a:latin typeface="Calibri" pitchFamily="34" charset="0"/>
          </a:endParaRPr>
        </a:p>
      </dgm:t>
    </dgm:pt>
    <dgm:pt modelId="{41F32616-B3E9-4BC3-B403-6D687421E42F}" type="sibTrans" cxnId="{80432F06-DFB4-407B-9CCC-5AC89DB08473}">
      <dgm:prSet/>
      <dgm:spPr/>
      <dgm:t>
        <a:bodyPr/>
        <a:lstStyle/>
        <a:p>
          <a:endParaRPr lang="es-MX" sz="2000">
            <a:latin typeface="Calibri" pitchFamily="34" charset="0"/>
          </a:endParaRPr>
        </a:p>
      </dgm:t>
    </dgm:pt>
    <dgm:pt modelId="{E49B89CA-CB4D-4F42-ACA6-223434F67D52}">
      <dgm:prSet phldrT="[Texto]" custT="1"/>
      <dgm:spPr>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2000" dirty="0" smtClean="0">
              <a:latin typeface="Calibri" pitchFamily="34" charset="0"/>
            </a:rPr>
            <a:t>Oftalmología</a:t>
          </a:r>
          <a:endParaRPr lang="es-MX" sz="2000" dirty="0">
            <a:latin typeface="Calibri" pitchFamily="34" charset="0"/>
          </a:endParaRPr>
        </a:p>
      </dgm:t>
    </dgm:pt>
    <dgm:pt modelId="{13027599-3240-4413-91F0-8071FD2D7523}" type="parTrans" cxnId="{8150C371-3F67-47E0-B1B7-6EC7C79886D1}">
      <dgm:prSet/>
      <dgm:spPr/>
      <dgm:t>
        <a:bodyPr/>
        <a:lstStyle/>
        <a:p>
          <a:endParaRPr lang="es-MX" sz="2000">
            <a:latin typeface="Calibri" pitchFamily="34" charset="0"/>
          </a:endParaRPr>
        </a:p>
      </dgm:t>
    </dgm:pt>
    <dgm:pt modelId="{A82C087B-6D26-407B-9073-509584DB0F18}" type="sibTrans" cxnId="{8150C371-3F67-47E0-B1B7-6EC7C79886D1}">
      <dgm:prSet/>
      <dgm:spPr/>
      <dgm:t>
        <a:bodyPr/>
        <a:lstStyle/>
        <a:p>
          <a:endParaRPr lang="es-MX" sz="2000">
            <a:latin typeface="Calibri" pitchFamily="34" charset="0"/>
          </a:endParaRPr>
        </a:p>
      </dgm:t>
    </dgm:pt>
    <dgm:pt modelId="{CCC575E4-860E-4294-B415-5EBB621560D2}" type="pres">
      <dgm:prSet presAssocID="{8BBFA688-EED0-4203-A177-84FDB88A717E}" presName="diagram" presStyleCnt="0">
        <dgm:presLayoutVars>
          <dgm:dir/>
          <dgm:resizeHandles val="exact"/>
        </dgm:presLayoutVars>
      </dgm:prSet>
      <dgm:spPr/>
    </dgm:pt>
    <dgm:pt modelId="{4D4FAB46-25E5-475B-BF7B-3F2A336CECDD}" type="pres">
      <dgm:prSet presAssocID="{B750A389-6591-4978-AFA5-37FBB39FF0DD}" presName="node" presStyleLbl="node1" presStyleIdx="0" presStyleCnt="9" custLinFactNeighborX="-667" custLinFactNeighborY="-5560">
        <dgm:presLayoutVars>
          <dgm:bulletEnabled val="1"/>
        </dgm:presLayoutVars>
      </dgm:prSet>
      <dgm:spPr/>
    </dgm:pt>
    <dgm:pt modelId="{F70835AD-EC1E-43A7-8879-74CC9205C4AB}" type="pres">
      <dgm:prSet presAssocID="{164F5C6A-3975-45A5-9818-F08AEC1D5A5F}"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1C00D12-C7AA-4399-A950-3395F5E79ABE}" type="pres">
      <dgm:prSet presAssocID="{10F6A387-6384-4991-9E38-C85479859EC8}" presName="node" presStyleLbl="node1" presStyleIdx="1" presStyleCnt="9">
        <dgm:presLayoutVars>
          <dgm:bulletEnabled val="1"/>
        </dgm:presLayoutVars>
      </dgm:prSet>
      <dgm:spPr/>
    </dgm:pt>
    <dgm:pt modelId="{2FA09898-0A42-44D4-8C89-9E1013724623}" type="pres">
      <dgm:prSet presAssocID="{BCFF295A-BEC2-4510-9282-FD6408360474}"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354B2D7-F831-4ABB-AC6F-C01892B20056}" type="pres">
      <dgm:prSet presAssocID="{0280D0D6-2927-4A0B-B5CC-B376ECB332B5}" presName="node" presStyleLbl="node1" presStyleIdx="2" presStyleCnt="9">
        <dgm:presLayoutVars>
          <dgm:bulletEnabled val="1"/>
        </dgm:presLayoutVars>
      </dgm:prSet>
      <dgm:spPr/>
    </dgm:pt>
    <dgm:pt modelId="{290A4FF8-0189-4309-8BF3-D31868CC5642}" type="pres">
      <dgm:prSet presAssocID="{434069C2-3F6F-44DD-9304-71EC4797579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4259331-4B9B-4DA5-9CCB-928CCEC88E50}" type="pres">
      <dgm:prSet presAssocID="{90578CFA-E00F-4DCA-BFFA-9572F0165B85}" presName="node" presStyleLbl="node1" presStyleIdx="3" presStyleCnt="9">
        <dgm:presLayoutVars>
          <dgm:bulletEnabled val="1"/>
        </dgm:presLayoutVars>
      </dgm:prSet>
      <dgm:spPr/>
      <dgm:t>
        <a:bodyPr/>
        <a:lstStyle/>
        <a:p>
          <a:endParaRPr lang="es-MX"/>
        </a:p>
      </dgm:t>
    </dgm:pt>
    <dgm:pt modelId="{5D1FA003-6F48-4476-BAD9-01145C30AA20}" type="pres">
      <dgm:prSet presAssocID="{B8DD3063-E2B2-4F22-86DB-BB4A9384E23D}"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CCB8FC7-6F95-4AA5-ACB6-B9BA5767250D}" type="pres">
      <dgm:prSet presAssocID="{95C789EF-4AC7-4576-A854-DE362A542FC6}" presName="node" presStyleLbl="node1" presStyleIdx="4" presStyleCnt="9">
        <dgm:presLayoutVars>
          <dgm:bulletEnabled val="1"/>
        </dgm:presLayoutVars>
      </dgm:prSet>
      <dgm:spPr/>
    </dgm:pt>
    <dgm:pt modelId="{DE1C4CA5-8F8F-42C0-B7BB-270D441C01BD}" type="pres">
      <dgm:prSet presAssocID="{34061BCE-3C14-44BF-B8AE-A583FE8D56E1}"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65CB4F4-ED3C-4C3A-895A-E1A44C7750A9}" type="pres">
      <dgm:prSet presAssocID="{B7C3E27E-F2E6-47F0-86E4-1EED47D6B3E2}" presName="node" presStyleLbl="node1" presStyleIdx="5" presStyleCnt="9">
        <dgm:presLayoutVars>
          <dgm:bulletEnabled val="1"/>
        </dgm:presLayoutVars>
      </dgm:prSet>
      <dgm:spPr/>
    </dgm:pt>
    <dgm:pt modelId="{9BA3609F-C519-47CE-A939-2925D379AA9F}" type="pres">
      <dgm:prSet presAssocID="{762949A5-0858-42A1-AF0C-EDF9544DB66E}"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505A426-0BC1-4364-BD1E-B8C0B7AEDA1F}" type="pres">
      <dgm:prSet presAssocID="{0AA6F4EE-1B44-41EE-8D3F-459F7944633E}" presName="node" presStyleLbl="node1" presStyleIdx="6" presStyleCnt="9">
        <dgm:presLayoutVars>
          <dgm:bulletEnabled val="1"/>
        </dgm:presLayoutVars>
      </dgm:prSet>
      <dgm:spPr/>
    </dgm:pt>
    <dgm:pt modelId="{AB80F2CE-B17D-496B-BF98-5FDA2D3C62E8}" type="pres">
      <dgm:prSet presAssocID="{9E7C1073-EA7C-4511-B566-DC9D24B7CA08}"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74A214A-D0E5-4E1D-B09D-D57482474639}" type="pres">
      <dgm:prSet presAssocID="{D6D5C6E2-E3D1-4751-ACDC-99E7CB326D98}" presName="node" presStyleLbl="node1" presStyleIdx="7" presStyleCnt="9">
        <dgm:presLayoutVars>
          <dgm:bulletEnabled val="1"/>
        </dgm:presLayoutVars>
      </dgm:prSet>
      <dgm:spPr/>
    </dgm:pt>
    <dgm:pt modelId="{48DDEE26-C6AF-4CF4-BB31-FF39B33F874E}" type="pres">
      <dgm:prSet presAssocID="{41F32616-B3E9-4BC3-B403-6D687421E42F}"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3DB07DA-1F5C-417C-A77B-BF16473754B1}" type="pres">
      <dgm:prSet presAssocID="{E49B89CA-CB4D-4F42-ACA6-223434F67D52}" presName="node" presStyleLbl="node1" presStyleIdx="8" presStyleCnt="9">
        <dgm:presLayoutVars>
          <dgm:bulletEnabled val="1"/>
        </dgm:presLayoutVars>
      </dgm:prSet>
      <dgm:spPr/>
      <dgm:t>
        <a:bodyPr/>
        <a:lstStyle/>
        <a:p>
          <a:endParaRPr lang="es-MX"/>
        </a:p>
      </dgm:t>
    </dgm:pt>
  </dgm:ptLst>
  <dgm:cxnLst>
    <dgm:cxn modelId="{8150C371-3F67-47E0-B1B7-6EC7C79886D1}" srcId="{8BBFA688-EED0-4203-A177-84FDB88A717E}" destId="{E49B89CA-CB4D-4F42-ACA6-223434F67D52}" srcOrd="8" destOrd="0" parTransId="{13027599-3240-4413-91F0-8071FD2D7523}" sibTransId="{A82C087B-6D26-407B-9073-509584DB0F18}"/>
    <dgm:cxn modelId="{0BDD895C-8C90-4B3F-98F3-7CB27B6FDED8}" type="presOf" srcId="{10F6A387-6384-4991-9E38-C85479859EC8}" destId="{01C00D12-C7AA-4399-A950-3395F5E79ABE}" srcOrd="0" destOrd="0" presId="urn:microsoft.com/office/officeart/2005/8/layout/default"/>
    <dgm:cxn modelId="{851C3812-0616-427E-A211-06D8EE683DAC}" type="presOf" srcId="{E49B89CA-CB4D-4F42-ACA6-223434F67D52}" destId="{03DB07DA-1F5C-417C-A77B-BF16473754B1}" srcOrd="0" destOrd="0" presId="urn:microsoft.com/office/officeart/2005/8/layout/default"/>
    <dgm:cxn modelId="{DAE81303-D842-42E1-A23B-D6CCE901D7F0}" type="presOf" srcId="{D6D5C6E2-E3D1-4751-ACDC-99E7CB326D98}" destId="{774A214A-D0E5-4E1D-B09D-D57482474639}" srcOrd="0" destOrd="0" presId="urn:microsoft.com/office/officeart/2005/8/layout/default"/>
    <dgm:cxn modelId="{6AF33A2C-4625-4F60-9EC9-FBEB9FDC083D}" srcId="{8BBFA688-EED0-4203-A177-84FDB88A717E}" destId="{0280D0D6-2927-4A0B-B5CC-B376ECB332B5}" srcOrd="2" destOrd="0" parTransId="{BA0E4AA9-BD1E-4C4A-B4A5-96989C26CAE6}" sibTransId="{434069C2-3F6F-44DD-9304-71EC4797579A}"/>
    <dgm:cxn modelId="{5C26FA3F-2B2C-4029-8860-BC0F6FC68B4B}" type="presOf" srcId="{8BBFA688-EED0-4203-A177-84FDB88A717E}" destId="{CCC575E4-860E-4294-B415-5EBB621560D2}" srcOrd="0" destOrd="0" presId="urn:microsoft.com/office/officeart/2005/8/layout/default"/>
    <dgm:cxn modelId="{B831DAD1-1A29-4E25-A623-94BDB0B9EFA3}" srcId="{8BBFA688-EED0-4203-A177-84FDB88A717E}" destId="{10F6A387-6384-4991-9E38-C85479859EC8}" srcOrd="1" destOrd="0" parTransId="{1325E15C-D9FE-4240-A3FE-5DCA5FDE3E2C}" sibTransId="{BCFF295A-BEC2-4510-9282-FD6408360474}"/>
    <dgm:cxn modelId="{0C62F45C-6032-4824-82AF-64834EDC8E43}" srcId="{8BBFA688-EED0-4203-A177-84FDB88A717E}" destId="{B7C3E27E-F2E6-47F0-86E4-1EED47D6B3E2}" srcOrd="5" destOrd="0" parTransId="{36D4ACCE-4EE2-47C3-AE93-282A59A930A0}" sibTransId="{762949A5-0858-42A1-AF0C-EDF9544DB66E}"/>
    <dgm:cxn modelId="{EDC35E98-6EF8-4BC1-9E86-0E857DED8552}" type="presOf" srcId="{0AA6F4EE-1B44-41EE-8D3F-459F7944633E}" destId="{F505A426-0BC1-4364-BD1E-B8C0B7AEDA1F}" srcOrd="0" destOrd="0" presId="urn:microsoft.com/office/officeart/2005/8/layout/default"/>
    <dgm:cxn modelId="{E89BE6A8-02AC-472B-86B7-2040E725A797}" type="presOf" srcId="{90578CFA-E00F-4DCA-BFFA-9572F0165B85}" destId="{34259331-4B9B-4DA5-9CCB-928CCEC88E50}" srcOrd="0" destOrd="0" presId="urn:microsoft.com/office/officeart/2005/8/layout/default"/>
    <dgm:cxn modelId="{3DDF778F-2CFA-4B52-B375-F20A94E1D0AB}" srcId="{8BBFA688-EED0-4203-A177-84FDB88A717E}" destId="{B750A389-6591-4978-AFA5-37FBB39FF0DD}" srcOrd="0" destOrd="0" parTransId="{982B451B-6078-42A0-B510-37F9B32EB622}" sibTransId="{164F5C6A-3975-45A5-9818-F08AEC1D5A5F}"/>
    <dgm:cxn modelId="{9A16EB49-B803-4B09-B1D4-6743BF9AE8DF}" srcId="{8BBFA688-EED0-4203-A177-84FDB88A717E}" destId="{90578CFA-E00F-4DCA-BFFA-9572F0165B85}" srcOrd="3" destOrd="0" parTransId="{9352B2F3-3B42-45DF-82C6-876BE98F5FBB}" sibTransId="{B8DD3063-E2B2-4F22-86DB-BB4A9384E23D}"/>
    <dgm:cxn modelId="{2F4BA7FE-7425-4818-ABC9-5F0D4F2CA985}" type="presOf" srcId="{B7C3E27E-F2E6-47F0-86E4-1EED47D6B3E2}" destId="{165CB4F4-ED3C-4C3A-895A-E1A44C7750A9}" srcOrd="0" destOrd="0" presId="urn:microsoft.com/office/officeart/2005/8/layout/default"/>
    <dgm:cxn modelId="{390581EE-E11B-48CF-B53E-D44BDBF2913C}" type="presOf" srcId="{0280D0D6-2927-4A0B-B5CC-B376ECB332B5}" destId="{4354B2D7-F831-4ABB-AC6F-C01892B20056}" srcOrd="0" destOrd="0" presId="urn:microsoft.com/office/officeart/2005/8/layout/default"/>
    <dgm:cxn modelId="{5DE14578-281F-4D3C-BF6E-987D70323743}" type="presOf" srcId="{95C789EF-4AC7-4576-A854-DE362A542FC6}" destId="{ACCB8FC7-6F95-4AA5-ACB6-B9BA5767250D}" srcOrd="0" destOrd="0" presId="urn:microsoft.com/office/officeart/2005/8/layout/default"/>
    <dgm:cxn modelId="{A7967545-0750-432D-8C78-6F7A09839785}" srcId="{8BBFA688-EED0-4203-A177-84FDB88A717E}" destId="{0AA6F4EE-1B44-41EE-8D3F-459F7944633E}" srcOrd="6" destOrd="0" parTransId="{94A59F70-F84A-4E2A-B349-855F78A0A733}" sibTransId="{9E7C1073-EA7C-4511-B566-DC9D24B7CA08}"/>
    <dgm:cxn modelId="{80432F06-DFB4-407B-9CCC-5AC89DB08473}" srcId="{8BBFA688-EED0-4203-A177-84FDB88A717E}" destId="{D6D5C6E2-E3D1-4751-ACDC-99E7CB326D98}" srcOrd="7" destOrd="0" parTransId="{89ED6CDC-3D31-4A70-B40E-67250FCE41F3}" sibTransId="{41F32616-B3E9-4BC3-B403-6D687421E42F}"/>
    <dgm:cxn modelId="{1F98E2C4-2648-4C44-B8B3-82F448C91330}" srcId="{8BBFA688-EED0-4203-A177-84FDB88A717E}" destId="{95C789EF-4AC7-4576-A854-DE362A542FC6}" srcOrd="4" destOrd="0" parTransId="{3582091A-0738-4E20-A1D8-9B578C655716}" sibTransId="{34061BCE-3C14-44BF-B8AE-A583FE8D56E1}"/>
    <dgm:cxn modelId="{77E81054-A80E-405F-91B5-9DF6DE764DA9}" type="presOf" srcId="{B750A389-6591-4978-AFA5-37FBB39FF0DD}" destId="{4D4FAB46-25E5-475B-BF7B-3F2A336CECDD}" srcOrd="0" destOrd="0" presId="urn:microsoft.com/office/officeart/2005/8/layout/default"/>
    <dgm:cxn modelId="{79C12F57-DD48-4DF3-A6AA-581FFBC4F2A8}" type="presParOf" srcId="{CCC575E4-860E-4294-B415-5EBB621560D2}" destId="{4D4FAB46-25E5-475B-BF7B-3F2A336CECDD}" srcOrd="0" destOrd="0" presId="urn:microsoft.com/office/officeart/2005/8/layout/default"/>
    <dgm:cxn modelId="{9FDDF990-F3E2-4D20-8D54-E250413B1502}" type="presParOf" srcId="{CCC575E4-860E-4294-B415-5EBB621560D2}" destId="{F70835AD-EC1E-43A7-8879-74CC9205C4AB}" srcOrd="1" destOrd="0" presId="urn:microsoft.com/office/officeart/2005/8/layout/default"/>
    <dgm:cxn modelId="{69F6DE17-964C-46B5-AFE8-C67DA151E985}" type="presParOf" srcId="{CCC575E4-860E-4294-B415-5EBB621560D2}" destId="{01C00D12-C7AA-4399-A950-3395F5E79ABE}" srcOrd="2" destOrd="0" presId="urn:microsoft.com/office/officeart/2005/8/layout/default"/>
    <dgm:cxn modelId="{693BDB25-E809-4CAB-B1FE-5ABD1C22B848}" type="presParOf" srcId="{CCC575E4-860E-4294-B415-5EBB621560D2}" destId="{2FA09898-0A42-44D4-8C89-9E1013724623}" srcOrd="3" destOrd="0" presId="urn:microsoft.com/office/officeart/2005/8/layout/default"/>
    <dgm:cxn modelId="{4A2FB243-93E3-49EA-B86F-E8951EB628A5}" type="presParOf" srcId="{CCC575E4-860E-4294-B415-5EBB621560D2}" destId="{4354B2D7-F831-4ABB-AC6F-C01892B20056}" srcOrd="4" destOrd="0" presId="urn:microsoft.com/office/officeart/2005/8/layout/default"/>
    <dgm:cxn modelId="{A18C85AA-66BE-4DD9-9ED6-71FBBD131F41}" type="presParOf" srcId="{CCC575E4-860E-4294-B415-5EBB621560D2}" destId="{290A4FF8-0189-4309-8BF3-D31868CC5642}" srcOrd="5" destOrd="0" presId="urn:microsoft.com/office/officeart/2005/8/layout/default"/>
    <dgm:cxn modelId="{3ED3FE57-FABA-4CE3-95F0-4E0EDF31F252}" type="presParOf" srcId="{CCC575E4-860E-4294-B415-5EBB621560D2}" destId="{34259331-4B9B-4DA5-9CCB-928CCEC88E50}" srcOrd="6" destOrd="0" presId="urn:microsoft.com/office/officeart/2005/8/layout/default"/>
    <dgm:cxn modelId="{85C63479-AE17-411B-974B-C8888248ED6D}" type="presParOf" srcId="{CCC575E4-860E-4294-B415-5EBB621560D2}" destId="{5D1FA003-6F48-4476-BAD9-01145C30AA20}" srcOrd="7" destOrd="0" presId="urn:microsoft.com/office/officeart/2005/8/layout/default"/>
    <dgm:cxn modelId="{3450580C-F76F-4AFF-90F0-4933DD7F01E3}" type="presParOf" srcId="{CCC575E4-860E-4294-B415-5EBB621560D2}" destId="{ACCB8FC7-6F95-4AA5-ACB6-B9BA5767250D}" srcOrd="8" destOrd="0" presId="urn:microsoft.com/office/officeart/2005/8/layout/default"/>
    <dgm:cxn modelId="{B79B27CE-473F-4DD8-AF6A-A302FE6FCF70}" type="presParOf" srcId="{CCC575E4-860E-4294-B415-5EBB621560D2}" destId="{DE1C4CA5-8F8F-42C0-B7BB-270D441C01BD}" srcOrd="9" destOrd="0" presId="urn:microsoft.com/office/officeart/2005/8/layout/default"/>
    <dgm:cxn modelId="{1BEA99CC-D61E-478D-B7AA-0094322F2263}" type="presParOf" srcId="{CCC575E4-860E-4294-B415-5EBB621560D2}" destId="{165CB4F4-ED3C-4C3A-895A-E1A44C7750A9}" srcOrd="10" destOrd="0" presId="urn:microsoft.com/office/officeart/2005/8/layout/default"/>
    <dgm:cxn modelId="{B594C642-C24C-4FA6-B51B-31BE4CFE36FC}" type="presParOf" srcId="{CCC575E4-860E-4294-B415-5EBB621560D2}" destId="{9BA3609F-C519-47CE-A939-2925D379AA9F}" srcOrd="11" destOrd="0" presId="urn:microsoft.com/office/officeart/2005/8/layout/default"/>
    <dgm:cxn modelId="{06689974-20B1-4C95-83E1-386D3C1E5DD3}" type="presParOf" srcId="{CCC575E4-860E-4294-B415-5EBB621560D2}" destId="{F505A426-0BC1-4364-BD1E-B8C0B7AEDA1F}" srcOrd="12" destOrd="0" presId="urn:microsoft.com/office/officeart/2005/8/layout/default"/>
    <dgm:cxn modelId="{94B6F699-C312-4FFA-8D70-E64E546EB095}" type="presParOf" srcId="{CCC575E4-860E-4294-B415-5EBB621560D2}" destId="{AB80F2CE-B17D-496B-BF98-5FDA2D3C62E8}" srcOrd="13" destOrd="0" presId="urn:microsoft.com/office/officeart/2005/8/layout/default"/>
    <dgm:cxn modelId="{79E89FAA-900C-4341-ACF6-1E1259E026B6}" type="presParOf" srcId="{CCC575E4-860E-4294-B415-5EBB621560D2}" destId="{774A214A-D0E5-4E1D-B09D-D57482474639}" srcOrd="14" destOrd="0" presId="urn:microsoft.com/office/officeart/2005/8/layout/default"/>
    <dgm:cxn modelId="{24CBA151-E0C3-4826-BF30-26B480307D34}" type="presParOf" srcId="{CCC575E4-860E-4294-B415-5EBB621560D2}" destId="{48DDEE26-C6AF-4CF4-BB31-FF39B33F874E}" srcOrd="15" destOrd="0" presId="urn:microsoft.com/office/officeart/2005/8/layout/default"/>
    <dgm:cxn modelId="{2519D750-F232-4F91-80AE-467C18C462F5}" type="presParOf" srcId="{CCC575E4-860E-4294-B415-5EBB621560D2}" destId="{03DB07DA-1F5C-417C-A77B-BF16473754B1}" srcOrd="16" destOrd="0" presId="urn:microsoft.com/office/officeart/2005/8/layout/defaul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F753D0-57EC-4657-9204-22828F119CF5}" type="doc">
      <dgm:prSet loTypeId="urn:microsoft.com/office/officeart/2008/layout/CaptionedPictures" loCatId="picture" qsTypeId="urn:microsoft.com/office/officeart/2005/8/quickstyle/simple2" qsCatId="simple" csTypeId="urn:microsoft.com/office/officeart/2005/8/colors/accent1_2" csCatId="accent1" phldr="1"/>
      <dgm:spPr/>
      <dgm:t>
        <a:bodyPr/>
        <a:lstStyle/>
        <a:p>
          <a:endParaRPr lang="es-MX"/>
        </a:p>
      </dgm:t>
    </dgm:pt>
    <dgm:pt modelId="{BA27F474-DE7F-4AB4-B75B-F7E0263A867A}">
      <dgm:prSet phldrT="[Texto]" phldr="1"/>
      <dgm:spPr/>
      <dgm:t>
        <a:bodyPr/>
        <a:lstStyle/>
        <a:p>
          <a:endParaRPr lang="es-MX"/>
        </a:p>
      </dgm:t>
    </dgm:pt>
    <dgm:pt modelId="{CC189CAC-7523-4F25-9BD4-DFEB3B95524A}" type="parTrans" cxnId="{FC481AF2-CB9C-4493-9897-CBF57A29A2F7}">
      <dgm:prSet/>
      <dgm:spPr/>
      <dgm:t>
        <a:bodyPr/>
        <a:lstStyle/>
        <a:p>
          <a:endParaRPr lang="es-MX"/>
        </a:p>
      </dgm:t>
    </dgm:pt>
    <dgm:pt modelId="{34F9158E-E564-4426-8821-314E5E1C48C2}" type="sibTrans" cxnId="{FC481AF2-CB9C-4493-9897-CBF57A29A2F7}">
      <dgm:prSet/>
      <dgm:spPr/>
      <dgm:t>
        <a:bodyPr/>
        <a:lstStyle/>
        <a:p>
          <a:endParaRPr lang="es-MX"/>
        </a:p>
      </dgm:t>
    </dgm:pt>
    <dgm:pt modelId="{1A858DE8-E847-48A4-ABC2-B407083C396B}">
      <dgm:prSet phldrT="[Texto]" custT="1"/>
      <dgm:spPr>
        <a:solidFill>
          <a:schemeClr val="tx1">
            <a:lumMod val="50000"/>
          </a:schemeClr>
        </a:solidFill>
        <a:ln>
          <a:solidFill>
            <a:schemeClr val="tx1"/>
          </a:solidFill>
        </a:ln>
      </dgm:spPr>
      <dgm:t>
        <a:bodyPr/>
        <a:lstStyle/>
        <a:p>
          <a:r>
            <a:rPr lang="es-MX" sz="1050" dirty="0" smtClean="0"/>
            <a:t>Estudio Fonoaudiológico</a:t>
          </a:r>
        </a:p>
      </dgm:t>
    </dgm:pt>
    <dgm:pt modelId="{315E879E-3519-45FB-A46A-8501C731F679}" type="parTrans" cxnId="{B93A6B2A-71DE-4095-BC79-B98D47E2B6A1}">
      <dgm:prSet/>
      <dgm:spPr/>
      <dgm:t>
        <a:bodyPr/>
        <a:lstStyle/>
        <a:p>
          <a:endParaRPr lang="es-MX"/>
        </a:p>
      </dgm:t>
    </dgm:pt>
    <dgm:pt modelId="{1AF513C1-738B-439D-B1B6-1CE4F3FBCCC2}" type="sibTrans" cxnId="{B93A6B2A-71DE-4095-BC79-B98D47E2B6A1}">
      <dgm:prSet/>
      <dgm:spPr/>
      <dgm:t>
        <a:bodyPr/>
        <a:lstStyle/>
        <a:p>
          <a:endParaRPr lang="es-MX"/>
        </a:p>
      </dgm:t>
    </dgm:pt>
    <dgm:pt modelId="{22DFEFC9-0064-4EAE-ADC6-ECABCCA886D8}">
      <dgm:prSet phldrT="[Texto]" phldr="1"/>
      <dgm:spPr/>
      <dgm:t>
        <a:bodyPr/>
        <a:lstStyle/>
        <a:p>
          <a:endParaRPr lang="es-MX" dirty="0"/>
        </a:p>
      </dgm:t>
    </dgm:pt>
    <dgm:pt modelId="{43902820-02BC-4259-BEB2-668167686547}" type="parTrans" cxnId="{9C378F38-8162-40A1-A7B6-52B7238801D7}">
      <dgm:prSet/>
      <dgm:spPr/>
      <dgm:t>
        <a:bodyPr/>
        <a:lstStyle/>
        <a:p>
          <a:endParaRPr lang="es-MX"/>
        </a:p>
      </dgm:t>
    </dgm:pt>
    <dgm:pt modelId="{49F4EB28-D721-4843-B759-609E94A937EF}" type="sibTrans" cxnId="{9C378F38-8162-40A1-A7B6-52B7238801D7}">
      <dgm:prSet/>
      <dgm:spPr/>
      <dgm:t>
        <a:bodyPr/>
        <a:lstStyle/>
        <a:p>
          <a:endParaRPr lang="es-MX"/>
        </a:p>
      </dgm:t>
    </dgm:pt>
    <dgm:pt modelId="{66079E3C-FC5C-47ED-8FC2-CA16B9B29F36}">
      <dgm:prSet phldrT="[Texto]" custT="1"/>
      <dgm:spPr>
        <a:solidFill>
          <a:schemeClr val="tx1">
            <a:lumMod val="50000"/>
          </a:schemeClr>
        </a:solidFill>
      </dgm:spPr>
      <dgm:t>
        <a:bodyPr/>
        <a:lstStyle/>
        <a:p>
          <a:r>
            <a:rPr lang="es-MX" sz="1200" dirty="0" smtClean="0">
              <a:latin typeface="Calibri" pitchFamily="34" charset="0"/>
            </a:rPr>
            <a:t>Agudeza Visual</a:t>
          </a:r>
          <a:endParaRPr lang="es-MX" sz="1200" dirty="0">
            <a:latin typeface="Calibri" pitchFamily="34" charset="0"/>
          </a:endParaRPr>
        </a:p>
      </dgm:t>
    </dgm:pt>
    <dgm:pt modelId="{A3EDAC9F-8372-44F1-ACF6-EB51FAC74B1A}" type="parTrans" cxnId="{9659C75F-D8F4-4506-BBD4-4388311AB1C3}">
      <dgm:prSet/>
      <dgm:spPr/>
      <dgm:t>
        <a:bodyPr/>
        <a:lstStyle/>
        <a:p>
          <a:endParaRPr lang="es-MX"/>
        </a:p>
      </dgm:t>
    </dgm:pt>
    <dgm:pt modelId="{661D8F68-F346-4AA0-8AF3-0A4CDE4FC866}" type="sibTrans" cxnId="{9659C75F-D8F4-4506-BBD4-4388311AB1C3}">
      <dgm:prSet/>
      <dgm:spPr/>
      <dgm:t>
        <a:bodyPr/>
        <a:lstStyle/>
        <a:p>
          <a:endParaRPr lang="es-MX"/>
        </a:p>
      </dgm:t>
    </dgm:pt>
    <dgm:pt modelId="{7C04EC75-7C51-414B-82E7-837581BC6AAC}">
      <dgm:prSet phldrT="[Texto]" phldr="1"/>
      <dgm:spPr/>
      <dgm:t>
        <a:bodyPr/>
        <a:lstStyle/>
        <a:p>
          <a:endParaRPr lang="es-MX"/>
        </a:p>
      </dgm:t>
    </dgm:pt>
    <dgm:pt modelId="{2E760310-8A6A-46D4-8E68-5F6D37108269}" type="parTrans" cxnId="{A703A2FA-958E-4FD6-8F59-FF12EB556A33}">
      <dgm:prSet/>
      <dgm:spPr/>
      <dgm:t>
        <a:bodyPr/>
        <a:lstStyle/>
        <a:p>
          <a:endParaRPr lang="es-MX"/>
        </a:p>
      </dgm:t>
    </dgm:pt>
    <dgm:pt modelId="{FF914B23-AFA4-4C53-A116-0051E95D7143}" type="sibTrans" cxnId="{A703A2FA-958E-4FD6-8F59-FF12EB556A33}">
      <dgm:prSet/>
      <dgm:spPr/>
      <dgm:t>
        <a:bodyPr/>
        <a:lstStyle/>
        <a:p>
          <a:endParaRPr lang="es-MX"/>
        </a:p>
      </dgm:t>
    </dgm:pt>
    <dgm:pt modelId="{DE4A1A57-90B5-4535-90D6-BAC2BABA363B}">
      <dgm:prSet phldrT="[Texto]"/>
      <dgm:spPr>
        <a:solidFill>
          <a:schemeClr val="tx1">
            <a:lumMod val="50000"/>
          </a:schemeClr>
        </a:solidFill>
      </dgm:spPr>
      <dgm:t>
        <a:bodyPr/>
        <a:lstStyle/>
        <a:p>
          <a:r>
            <a:rPr lang="es-MX" dirty="0" smtClean="0">
              <a:latin typeface="Calibri" pitchFamily="34" charset="0"/>
            </a:rPr>
            <a:t>Electroencefalograma</a:t>
          </a:r>
          <a:endParaRPr lang="es-MX" dirty="0">
            <a:latin typeface="Calibri" pitchFamily="34" charset="0"/>
          </a:endParaRPr>
        </a:p>
      </dgm:t>
    </dgm:pt>
    <dgm:pt modelId="{3084456E-E8D4-4293-ACBA-82F0B2922075}" type="parTrans" cxnId="{73A124C2-D3D9-4B67-8C7A-4831B2129FB6}">
      <dgm:prSet/>
      <dgm:spPr/>
      <dgm:t>
        <a:bodyPr/>
        <a:lstStyle/>
        <a:p>
          <a:endParaRPr lang="es-MX"/>
        </a:p>
      </dgm:t>
    </dgm:pt>
    <dgm:pt modelId="{F42C77B6-3F22-4871-984E-D7085DED0524}" type="sibTrans" cxnId="{73A124C2-D3D9-4B67-8C7A-4831B2129FB6}">
      <dgm:prSet/>
      <dgm:spPr/>
      <dgm:t>
        <a:bodyPr/>
        <a:lstStyle/>
        <a:p>
          <a:endParaRPr lang="es-MX"/>
        </a:p>
      </dgm:t>
    </dgm:pt>
    <dgm:pt modelId="{06C2C068-A866-4EEA-9376-795F5519E291}">
      <dgm:prSet phldrT="[Texto]"/>
      <dgm:spPr/>
      <dgm:t>
        <a:bodyPr/>
        <a:lstStyle/>
        <a:p>
          <a:endParaRPr lang="es-MX" dirty="0"/>
        </a:p>
      </dgm:t>
    </dgm:pt>
    <dgm:pt modelId="{A0266176-93E0-424A-BCEB-75739EB64C7B}" type="parTrans" cxnId="{6120BC79-283C-438B-95E5-E4B1BFD73FF2}">
      <dgm:prSet/>
      <dgm:spPr/>
      <dgm:t>
        <a:bodyPr/>
        <a:lstStyle/>
        <a:p>
          <a:endParaRPr lang="es-MX"/>
        </a:p>
      </dgm:t>
    </dgm:pt>
    <dgm:pt modelId="{24C17764-9595-48E6-991A-D62E9A11D4AF}" type="sibTrans" cxnId="{6120BC79-283C-438B-95E5-E4B1BFD73FF2}">
      <dgm:prSet/>
      <dgm:spPr/>
      <dgm:t>
        <a:bodyPr/>
        <a:lstStyle/>
        <a:p>
          <a:endParaRPr lang="es-MX"/>
        </a:p>
      </dgm:t>
    </dgm:pt>
    <dgm:pt modelId="{214A445F-CEF8-48EF-8F7E-4FD6B465EE8A}">
      <dgm:prSet phldrT="[Texto]"/>
      <dgm:spPr/>
      <dgm:t>
        <a:bodyPr/>
        <a:lstStyle/>
        <a:p>
          <a:endParaRPr lang="es-MX" dirty="0"/>
        </a:p>
      </dgm:t>
    </dgm:pt>
    <dgm:pt modelId="{5735D950-8BCC-4411-AA6B-846E89D54DF1}" type="parTrans" cxnId="{DEFFF6CE-4AF9-41AE-8B6D-CC4DEAE5610C}">
      <dgm:prSet/>
      <dgm:spPr/>
      <dgm:t>
        <a:bodyPr/>
        <a:lstStyle/>
        <a:p>
          <a:endParaRPr lang="es-MX"/>
        </a:p>
      </dgm:t>
    </dgm:pt>
    <dgm:pt modelId="{A2D06FAF-77AC-400D-9EA2-334ED1483D5D}" type="sibTrans" cxnId="{DEFFF6CE-4AF9-41AE-8B6D-CC4DEAE5610C}">
      <dgm:prSet/>
      <dgm:spPr/>
      <dgm:t>
        <a:bodyPr/>
        <a:lstStyle/>
        <a:p>
          <a:endParaRPr lang="es-MX"/>
        </a:p>
      </dgm:t>
    </dgm:pt>
    <dgm:pt modelId="{EBD10057-3F8F-4523-88A3-18647E5EC55B}">
      <dgm:prSet phldrT="[Texto]"/>
      <dgm:spPr/>
      <dgm:t>
        <a:bodyPr/>
        <a:lstStyle/>
        <a:p>
          <a:endParaRPr lang="es-MX" dirty="0"/>
        </a:p>
      </dgm:t>
    </dgm:pt>
    <dgm:pt modelId="{C80EF8FF-EC67-443A-AA7B-39A7528A2238}" type="parTrans" cxnId="{127FD016-7E25-4268-87AC-DB8DC3FF79E0}">
      <dgm:prSet/>
      <dgm:spPr/>
      <dgm:t>
        <a:bodyPr/>
        <a:lstStyle/>
        <a:p>
          <a:endParaRPr lang="es-MX"/>
        </a:p>
      </dgm:t>
    </dgm:pt>
    <dgm:pt modelId="{43260C37-2FA9-4F93-9858-173779717965}" type="sibTrans" cxnId="{127FD016-7E25-4268-87AC-DB8DC3FF79E0}">
      <dgm:prSet/>
      <dgm:spPr/>
      <dgm:t>
        <a:bodyPr/>
        <a:lstStyle/>
        <a:p>
          <a:endParaRPr lang="es-MX"/>
        </a:p>
      </dgm:t>
    </dgm:pt>
    <dgm:pt modelId="{8BFA2C64-1BC0-4732-86A4-E20C0C02E794}">
      <dgm:prSet phldrT="[Texto]"/>
      <dgm:spPr/>
      <dgm:t>
        <a:bodyPr/>
        <a:lstStyle/>
        <a:p>
          <a:endParaRPr lang="es-MX" dirty="0"/>
        </a:p>
      </dgm:t>
    </dgm:pt>
    <dgm:pt modelId="{479DA85D-A57C-41B9-A54B-AC611DE627B6}" type="parTrans" cxnId="{CFFDD4CC-7737-4FDF-A1CC-C5E5814EC2DC}">
      <dgm:prSet/>
      <dgm:spPr/>
      <dgm:t>
        <a:bodyPr/>
        <a:lstStyle/>
        <a:p>
          <a:endParaRPr lang="es-MX"/>
        </a:p>
      </dgm:t>
    </dgm:pt>
    <dgm:pt modelId="{F167C3E6-C59D-46D1-B96E-04486E7F5331}" type="sibTrans" cxnId="{CFFDD4CC-7737-4FDF-A1CC-C5E5814EC2DC}">
      <dgm:prSet/>
      <dgm:spPr/>
      <dgm:t>
        <a:bodyPr/>
        <a:lstStyle/>
        <a:p>
          <a:endParaRPr lang="es-MX"/>
        </a:p>
      </dgm:t>
    </dgm:pt>
    <dgm:pt modelId="{6BD3C7A7-7920-4143-AFEC-90CB339AC14E}" type="pres">
      <dgm:prSet presAssocID="{74F753D0-57EC-4657-9204-22828F119CF5}" presName="Name0" presStyleCnt="0">
        <dgm:presLayoutVars>
          <dgm:chMax/>
          <dgm:chPref/>
          <dgm:dir/>
        </dgm:presLayoutVars>
      </dgm:prSet>
      <dgm:spPr/>
    </dgm:pt>
    <dgm:pt modelId="{E458FB6B-16DD-460F-8788-1C875FCA3DD4}" type="pres">
      <dgm:prSet presAssocID="{BA27F474-DE7F-4AB4-B75B-F7E0263A867A}" presName="composite" presStyleCnt="0">
        <dgm:presLayoutVars>
          <dgm:chMax val="1"/>
          <dgm:chPref val="1"/>
        </dgm:presLayoutVars>
      </dgm:prSet>
      <dgm:spPr/>
    </dgm:pt>
    <dgm:pt modelId="{BCCAABCB-CD72-445B-B2E8-8F2CABFA053D}" type="pres">
      <dgm:prSet presAssocID="{BA27F474-DE7F-4AB4-B75B-F7E0263A867A}" presName="Accent" presStyleLbl="trAlignAcc1" presStyleIdx="0" presStyleCnt="7">
        <dgm:presLayoutVars>
          <dgm:chMax val="0"/>
          <dgm:chPref val="0"/>
        </dgm:presLayoutVars>
      </dgm:prSet>
      <dgm:spPr/>
    </dgm:pt>
    <dgm:pt modelId="{FAFE579C-162D-4F32-B5E3-D1B1B5F2FDAC}" type="pres">
      <dgm:prSet presAssocID="{BA27F474-DE7F-4AB4-B75B-F7E0263A867A}" presName="Image" presStyleLbl="alignImgPlace1" presStyleIdx="0" presStyleCnt="7">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6A77CDF7-45A3-42C6-9494-A8EDDAF4A044}" type="pres">
      <dgm:prSet presAssocID="{BA27F474-DE7F-4AB4-B75B-F7E0263A867A}" presName="ChildComposite" presStyleCnt="0"/>
      <dgm:spPr/>
    </dgm:pt>
    <dgm:pt modelId="{EC07BD6B-A886-4B3A-8778-460C4216A23A}" type="pres">
      <dgm:prSet presAssocID="{BA27F474-DE7F-4AB4-B75B-F7E0263A867A}" presName="Child" presStyleLbl="node1" presStyleIdx="0" presStyleCnt="3">
        <dgm:presLayoutVars>
          <dgm:chMax val="0"/>
          <dgm:chPref val="0"/>
          <dgm:bulletEnabled val="1"/>
        </dgm:presLayoutVars>
      </dgm:prSet>
      <dgm:spPr/>
      <dgm:t>
        <a:bodyPr/>
        <a:lstStyle/>
        <a:p>
          <a:endParaRPr lang="es-MX"/>
        </a:p>
      </dgm:t>
    </dgm:pt>
    <dgm:pt modelId="{698BB0FA-D77F-42EE-A7A0-1FAE1591E35C}" type="pres">
      <dgm:prSet presAssocID="{BA27F474-DE7F-4AB4-B75B-F7E0263A867A}" presName="Parent" presStyleLbl="revTx" presStyleIdx="0" presStyleCnt="7">
        <dgm:presLayoutVars>
          <dgm:chMax val="1"/>
          <dgm:chPref val="0"/>
          <dgm:bulletEnabled val="1"/>
        </dgm:presLayoutVars>
      </dgm:prSet>
      <dgm:spPr/>
    </dgm:pt>
    <dgm:pt modelId="{8989F344-2AF8-4EC8-8FE2-9CEB08802701}" type="pres">
      <dgm:prSet presAssocID="{34F9158E-E564-4426-8821-314E5E1C48C2}" presName="sibTrans" presStyleCnt="0"/>
      <dgm:spPr/>
    </dgm:pt>
    <dgm:pt modelId="{EAAB7168-708D-40DB-8DF3-2E7271B35B5D}" type="pres">
      <dgm:prSet presAssocID="{22DFEFC9-0064-4EAE-ADC6-ECABCCA886D8}" presName="composite" presStyleCnt="0">
        <dgm:presLayoutVars>
          <dgm:chMax val="1"/>
          <dgm:chPref val="1"/>
        </dgm:presLayoutVars>
      </dgm:prSet>
      <dgm:spPr/>
    </dgm:pt>
    <dgm:pt modelId="{0DB170B3-D156-4B10-843F-9F1A93FD9975}" type="pres">
      <dgm:prSet presAssocID="{22DFEFC9-0064-4EAE-ADC6-ECABCCA886D8}" presName="Accent" presStyleLbl="trAlignAcc1" presStyleIdx="1" presStyleCnt="7">
        <dgm:presLayoutVars>
          <dgm:chMax val="0"/>
          <dgm:chPref val="0"/>
        </dgm:presLayoutVars>
      </dgm:prSet>
      <dgm:spPr/>
    </dgm:pt>
    <dgm:pt modelId="{A941EC43-3388-40F2-8ED1-B3F07F3DFA58}" type="pres">
      <dgm:prSet presAssocID="{22DFEFC9-0064-4EAE-ADC6-ECABCCA886D8}" presName="Image" presStyleLbl="alignImgPlace1" presStyleIdx="1" presStyleCnt="7">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12AAD28D-FCA4-4205-8BF7-8384A4E7B46D}" type="pres">
      <dgm:prSet presAssocID="{22DFEFC9-0064-4EAE-ADC6-ECABCCA886D8}" presName="ChildComposite" presStyleCnt="0"/>
      <dgm:spPr/>
    </dgm:pt>
    <dgm:pt modelId="{724D7FCE-B51D-426A-848D-78183AAE6766}" type="pres">
      <dgm:prSet presAssocID="{22DFEFC9-0064-4EAE-ADC6-ECABCCA886D8}" presName="Child" presStyleLbl="node1" presStyleIdx="1" presStyleCnt="3">
        <dgm:presLayoutVars>
          <dgm:chMax val="0"/>
          <dgm:chPref val="0"/>
          <dgm:bulletEnabled val="1"/>
        </dgm:presLayoutVars>
      </dgm:prSet>
      <dgm:spPr/>
      <dgm:t>
        <a:bodyPr/>
        <a:lstStyle/>
        <a:p>
          <a:endParaRPr lang="es-MX"/>
        </a:p>
      </dgm:t>
    </dgm:pt>
    <dgm:pt modelId="{7D330427-EF7F-40A0-B721-7991A4C6CF7F}" type="pres">
      <dgm:prSet presAssocID="{22DFEFC9-0064-4EAE-ADC6-ECABCCA886D8}" presName="Parent" presStyleLbl="revTx" presStyleIdx="1" presStyleCnt="7">
        <dgm:presLayoutVars>
          <dgm:chMax val="1"/>
          <dgm:chPref val="0"/>
          <dgm:bulletEnabled val="1"/>
        </dgm:presLayoutVars>
      </dgm:prSet>
      <dgm:spPr/>
    </dgm:pt>
    <dgm:pt modelId="{3010CE31-C33A-44C9-B1D3-9E2A1C0F15AE}" type="pres">
      <dgm:prSet presAssocID="{49F4EB28-D721-4843-B759-609E94A937EF}" presName="sibTrans" presStyleCnt="0"/>
      <dgm:spPr/>
    </dgm:pt>
    <dgm:pt modelId="{A67E7A5D-00EE-4C99-8454-13C891A17A70}" type="pres">
      <dgm:prSet presAssocID="{7C04EC75-7C51-414B-82E7-837581BC6AAC}" presName="composite" presStyleCnt="0">
        <dgm:presLayoutVars>
          <dgm:chMax val="1"/>
          <dgm:chPref val="1"/>
        </dgm:presLayoutVars>
      </dgm:prSet>
      <dgm:spPr/>
    </dgm:pt>
    <dgm:pt modelId="{FDCDD73F-A5C6-4D0A-9721-E7880989C448}" type="pres">
      <dgm:prSet presAssocID="{7C04EC75-7C51-414B-82E7-837581BC6AAC}" presName="Accent" presStyleLbl="trAlignAcc1" presStyleIdx="2" presStyleCnt="7">
        <dgm:presLayoutVars>
          <dgm:chMax val="0"/>
          <dgm:chPref val="0"/>
        </dgm:presLayoutVars>
      </dgm:prSet>
      <dgm:spPr/>
    </dgm:pt>
    <dgm:pt modelId="{BDA4F20B-F2B2-45B6-A2FF-090F854E062A}" type="pres">
      <dgm:prSet presAssocID="{7C04EC75-7C51-414B-82E7-837581BC6AAC}" presName="Image" presStyleLbl="alignImgPlace1" presStyleIdx="2" presStyleCnt="7">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E8E67F18-3E3A-475E-AF13-9A6E4C92B490}" type="pres">
      <dgm:prSet presAssocID="{7C04EC75-7C51-414B-82E7-837581BC6AAC}" presName="ChildComposite" presStyleCnt="0"/>
      <dgm:spPr/>
    </dgm:pt>
    <dgm:pt modelId="{E1AD324E-835E-4092-A835-A5FE866FDBD2}" type="pres">
      <dgm:prSet presAssocID="{7C04EC75-7C51-414B-82E7-837581BC6AAC}" presName="Child" presStyleLbl="node1" presStyleIdx="2" presStyleCnt="3">
        <dgm:presLayoutVars>
          <dgm:chMax val="0"/>
          <dgm:chPref val="0"/>
          <dgm:bulletEnabled val="1"/>
        </dgm:presLayoutVars>
      </dgm:prSet>
      <dgm:spPr/>
      <dgm:t>
        <a:bodyPr/>
        <a:lstStyle/>
        <a:p>
          <a:endParaRPr lang="es-MX"/>
        </a:p>
      </dgm:t>
    </dgm:pt>
    <dgm:pt modelId="{87359A47-BA5C-42CF-BC81-AACE1621A84F}" type="pres">
      <dgm:prSet presAssocID="{7C04EC75-7C51-414B-82E7-837581BC6AAC}" presName="Parent" presStyleLbl="revTx" presStyleIdx="2" presStyleCnt="7">
        <dgm:presLayoutVars>
          <dgm:chMax val="1"/>
          <dgm:chPref val="0"/>
          <dgm:bulletEnabled val="1"/>
        </dgm:presLayoutVars>
      </dgm:prSet>
      <dgm:spPr/>
    </dgm:pt>
    <dgm:pt modelId="{E0DAFAAD-594D-490E-AE61-D78BB29E2D4A}" type="pres">
      <dgm:prSet presAssocID="{FF914B23-AFA4-4C53-A116-0051E95D7143}" presName="sibTrans" presStyleCnt="0"/>
      <dgm:spPr/>
    </dgm:pt>
    <dgm:pt modelId="{D16DBEB4-ED4B-419D-84AB-118A60FC3F6E}" type="pres">
      <dgm:prSet presAssocID="{214A445F-CEF8-48EF-8F7E-4FD6B465EE8A}" presName="composite" presStyleCnt="0">
        <dgm:presLayoutVars>
          <dgm:chMax val="1"/>
          <dgm:chPref val="1"/>
        </dgm:presLayoutVars>
      </dgm:prSet>
      <dgm:spPr/>
    </dgm:pt>
    <dgm:pt modelId="{5F0AB010-9B7C-4D96-A335-8CF76215AE20}" type="pres">
      <dgm:prSet presAssocID="{214A445F-CEF8-48EF-8F7E-4FD6B465EE8A}" presName="Accent" presStyleLbl="trAlignAcc1" presStyleIdx="3" presStyleCnt="7">
        <dgm:presLayoutVars>
          <dgm:chMax val="0"/>
          <dgm:chPref val="0"/>
        </dgm:presLayoutVars>
      </dgm:prSet>
      <dgm:spPr/>
    </dgm:pt>
    <dgm:pt modelId="{0985A65A-1561-490E-A758-525BFCF70D04}" type="pres">
      <dgm:prSet presAssocID="{214A445F-CEF8-48EF-8F7E-4FD6B465EE8A}" presName="Image" presStyleLbl="alignImgPlace1" presStyleIdx="3" presStyleCnt="7">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27F37E26-FF50-4865-96F2-D08A68C6A114}" type="pres">
      <dgm:prSet presAssocID="{214A445F-CEF8-48EF-8F7E-4FD6B465EE8A}" presName="ChildComposite" presStyleCnt="0"/>
      <dgm:spPr/>
    </dgm:pt>
    <dgm:pt modelId="{1386B37E-C0D2-4AC8-BABA-37F0D8CA3F08}" type="pres">
      <dgm:prSet presAssocID="{214A445F-CEF8-48EF-8F7E-4FD6B465EE8A}" presName="Child" presStyleLbl="node1" presStyleIdx="2" presStyleCnt="3">
        <dgm:presLayoutVars>
          <dgm:chMax val="0"/>
          <dgm:chPref val="0"/>
          <dgm:bulletEnabled val="1"/>
        </dgm:presLayoutVars>
      </dgm:prSet>
      <dgm:spPr/>
    </dgm:pt>
    <dgm:pt modelId="{D757BB4A-BA0B-4E50-B11C-DBFEA15140A7}" type="pres">
      <dgm:prSet presAssocID="{214A445F-CEF8-48EF-8F7E-4FD6B465EE8A}" presName="Parent" presStyleLbl="revTx" presStyleIdx="3" presStyleCnt="7">
        <dgm:presLayoutVars>
          <dgm:chMax val="1"/>
          <dgm:chPref val="0"/>
          <dgm:bulletEnabled val="1"/>
        </dgm:presLayoutVars>
      </dgm:prSet>
      <dgm:spPr/>
    </dgm:pt>
    <dgm:pt modelId="{3E55FF65-2B9D-49D2-9A1F-B0FFC503D1B1}" type="pres">
      <dgm:prSet presAssocID="{A2D06FAF-77AC-400D-9EA2-334ED1483D5D}" presName="sibTrans" presStyleCnt="0"/>
      <dgm:spPr/>
    </dgm:pt>
    <dgm:pt modelId="{97441109-E97A-4D6C-88F5-36DC88B2EB74}" type="pres">
      <dgm:prSet presAssocID="{EBD10057-3F8F-4523-88A3-18647E5EC55B}" presName="composite" presStyleCnt="0">
        <dgm:presLayoutVars>
          <dgm:chMax val="1"/>
          <dgm:chPref val="1"/>
        </dgm:presLayoutVars>
      </dgm:prSet>
      <dgm:spPr/>
    </dgm:pt>
    <dgm:pt modelId="{5AAD260E-CFDF-47B2-B8CF-5A8D0EEEE29A}" type="pres">
      <dgm:prSet presAssocID="{EBD10057-3F8F-4523-88A3-18647E5EC55B}" presName="Accent" presStyleLbl="trAlignAcc1" presStyleIdx="4" presStyleCnt="7">
        <dgm:presLayoutVars>
          <dgm:chMax val="0"/>
          <dgm:chPref val="0"/>
        </dgm:presLayoutVars>
      </dgm:prSet>
      <dgm:spPr/>
    </dgm:pt>
    <dgm:pt modelId="{947AF59F-350D-4D46-8365-CE2D54B5DDFA}" type="pres">
      <dgm:prSet presAssocID="{EBD10057-3F8F-4523-88A3-18647E5EC55B}" presName="Image" presStyleLbl="alignImgPlace1" presStyleIdx="4" presStyleCnt="7">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dgm:spPr>
    </dgm:pt>
    <dgm:pt modelId="{4293EE07-3F48-4DBE-A976-BE6E0930E630}" type="pres">
      <dgm:prSet presAssocID="{EBD10057-3F8F-4523-88A3-18647E5EC55B}" presName="ChildComposite" presStyleCnt="0"/>
      <dgm:spPr/>
    </dgm:pt>
    <dgm:pt modelId="{A19D1F25-23BA-4588-84F0-38D98701A91F}" type="pres">
      <dgm:prSet presAssocID="{EBD10057-3F8F-4523-88A3-18647E5EC55B}" presName="Child" presStyleLbl="node1" presStyleIdx="2" presStyleCnt="3">
        <dgm:presLayoutVars>
          <dgm:chMax val="0"/>
          <dgm:chPref val="0"/>
          <dgm:bulletEnabled val="1"/>
        </dgm:presLayoutVars>
      </dgm:prSet>
      <dgm:spPr/>
    </dgm:pt>
    <dgm:pt modelId="{240A04FC-F113-4E48-A563-DAF95D5FF41A}" type="pres">
      <dgm:prSet presAssocID="{EBD10057-3F8F-4523-88A3-18647E5EC55B}" presName="Parent" presStyleLbl="revTx" presStyleIdx="4" presStyleCnt="7">
        <dgm:presLayoutVars>
          <dgm:chMax val="1"/>
          <dgm:chPref val="0"/>
          <dgm:bulletEnabled val="1"/>
        </dgm:presLayoutVars>
      </dgm:prSet>
      <dgm:spPr/>
    </dgm:pt>
    <dgm:pt modelId="{64DA5A70-EA83-48EE-8429-6B2AFE8A15B5}" type="pres">
      <dgm:prSet presAssocID="{43260C37-2FA9-4F93-9858-173779717965}" presName="sibTrans" presStyleCnt="0"/>
      <dgm:spPr/>
    </dgm:pt>
    <dgm:pt modelId="{DE206E96-E9C3-4B20-9DC3-A51E39BCBFA2}" type="pres">
      <dgm:prSet presAssocID="{8BFA2C64-1BC0-4732-86A4-E20C0C02E794}" presName="composite" presStyleCnt="0">
        <dgm:presLayoutVars>
          <dgm:chMax val="1"/>
          <dgm:chPref val="1"/>
        </dgm:presLayoutVars>
      </dgm:prSet>
      <dgm:spPr/>
    </dgm:pt>
    <dgm:pt modelId="{5314BB27-1A1C-46F0-839B-60C6F39666BB}" type="pres">
      <dgm:prSet presAssocID="{8BFA2C64-1BC0-4732-86A4-E20C0C02E794}" presName="Accent" presStyleLbl="trAlignAcc1" presStyleIdx="5" presStyleCnt="7">
        <dgm:presLayoutVars>
          <dgm:chMax val="0"/>
          <dgm:chPref val="0"/>
        </dgm:presLayoutVars>
      </dgm:prSet>
      <dgm:spPr/>
    </dgm:pt>
    <dgm:pt modelId="{5E409A85-42C6-4BAC-BAEC-41570A1C4123}" type="pres">
      <dgm:prSet presAssocID="{8BFA2C64-1BC0-4732-86A4-E20C0C02E794}" presName="Image" presStyleLbl="alignImgPlace1" presStyleIdx="5" presStyleCnt="7">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 modelId="{7DE3385C-33B7-4937-A1CC-4B2B3A4E35B1}" type="pres">
      <dgm:prSet presAssocID="{8BFA2C64-1BC0-4732-86A4-E20C0C02E794}" presName="ChildComposite" presStyleCnt="0"/>
      <dgm:spPr/>
    </dgm:pt>
    <dgm:pt modelId="{00980818-12B2-431B-AD78-5A416EC66890}" type="pres">
      <dgm:prSet presAssocID="{8BFA2C64-1BC0-4732-86A4-E20C0C02E794}" presName="Child" presStyleLbl="node1" presStyleIdx="2" presStyleCnt="3">
        <dgm:presLayoutVars>
          <dgm:chMax val="0"/>
          <dgm:chPref val="0"/>
          <dgm:bulletEnabled val="1"/>
        </dgm:presLayoutVars>
      </dgm:prSet>
      <dgm:spPr/>
    </dgm:pt>
    <dgm:pt modelId="{1DAC8E66-7B27-4EB7-A978-673719C98841}" type="pres">
      <dgm:prSet presAssocID="{8BFA2C64-1BC0-4732-86A4-E20C0C02E794}" presName="Parent" presStyleLbl="revTx" presStyleIdx="5" presStyleCnt="7">
        <dgm:presLayoutVars>
          <dgm:chMax val="1"/>
          <dgm:chPref val="0"/>
          <dgm:bulletEnabled val="1"/>
        </dgm:presLayoutVars>
      </dgm:prSet>
      <dgm:spPr/>
    </dgm:pt>
    <dgm:pt modelId="{6655740C-345C-42AB-A2EB-7ADA17E9088D}" type="pres">
      <dgm:prSet presAssocID="{F167C3E6-C59D-46D1-B96E-04486E7F5331}" presName="sibTrans" presStyleCnt="0"/>
      <dgm:spPr/>
    </dgm:pt>
    <dgm:pt modelId="{A7DCF039-E081-41CC-B2C7-0EA15750BBFA}" type="pres">
      <dgm:prSet presAssocID="{06C2C068-A866-4EEA-9376-795F5519E291}" presName="composite" presStyleCnt="0">
        <dgm:presLayoutVars>
          <dgm:chMax val="1"/>
          <dgm:chPref val="1"/>
        </dgm:presLayoutVars>
      </dgm:prSet>
      <dgm:spPr/>
    </dgm:pt>
    <dgm:pt modelId="{6C04F384-C3F4-4839-AFD1-59D8338E8A3B}" type="pres">
      <dgm:prSet presAssocID="{06C2C068-A866-4EEA-9376-795F5519E291}" presName="Accent" presStyleLbl="trAlignAcc1" presStyleIdx="6" presStyleCnt="7">
        <dgm:presLayoutVars>
          <dgm:chMax val="0"/>
          <dgm:chPref val="0"/>
        </dgm:presLayoutVars>
      </dgm:prSet>
      <dgm:spPr/>
    </dgm:pt>
    <dgm:pt modelId="{36933CCB-23E6-4264-83B3-502635E0AA0F}" type="pres">
      <dgm:prSet presAssocID="{06C2C068-A866-4EEA-9376-795F5519E291}" presName="Image" presStyleLbl="alignImgPlace1" presStyleIdx="6" presStyleCnt="7">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14000" b="-14000"/>
          </a:stretch>
        </a:blipFill>
      </dgm:spPr>
    </dgm:pt>
    <dgm:pt modelId="{F9B88368-EFE4-4BC5-BA22-DB499FACF704}" type="pres">
      <dgm:prSet presAssocID="{06C2C068-A866-4EEA-9376-795F5519E291}" presName="ChildComposite" presStyleCnt="0"/>
      <dgm:spPr/>
    </dgm:pt>
    <dgm:pt modelId="{A6F8F76F-C31B-41D5-BA14-6B903C9891DB}" type="pres">
      <dgm:prSet presAssocID="{06C2C068-A866-4EEA-9376-795F5519E291}" presName="Child" presStyleLbl="node1" presStyleIdx="2" presStyleCnt="3">
        <dgm:presLayoutVars>
          <dgm:chMax val="0"/>
          <dgm:chPref val="0"/>
          <dgm:bulletEnabled val="1"/>
        </dgm:presLayoutVars>
      </dgm:prSet>
      <dgm:spPr/>
    </dgm:pt>
    <dgm:pt modelId="{39BCEED7-936F-4452-A850-C4A478A98AC5}" type="pres">
      <dgm:prSet presAssocID="{06C2C068-A866-4EEA-9376-795F5519E291}" presName="Parent" presStyleLbl="revTx" presStyleIdx="6" presStyleCnt="7">
        <dgm:presLayoutVars>
          <dgm:chMax val="1"/>
          <dgm:chPref val="0"/>
          <dgm:bulletEnabled val="1"/>
        </dgm:presLayoutVars>
      </dgm:prSet>
      <dgm:spPr/>
    </dgm:pt>
  </dgm:ptLst>
  <dgm:cxnLst>
    <dgm:cxn modelId="{3D64DCD4-7C6B-4C47-8E74-B2408F52F3C6}" type="presOf" srcId="{214A445F-CEF8-48EF-8F7E-4FD6B465EE8A}" destId="{D757BB4A-BA0B-4E50-B11C-DBFEA15140A7}" srcOrd="0" destOrd="0" presId="urn:microsoft.com/office/officeart/2008/layout/CaptionedPictures"/>
    <dgm:cxn modelId="{A703A2FA-958E-4FD6-8F59-FF12EB556A33}" srcId="{74F753D0-57EC-4657-9204-22828F119CF5}" destId="{7C04EC75-7C51-414B-82E7-837581BC6AAC}" srcOrd="2" destOrd="0" parTransId="{2E760310-8A6A-46D4-8E68-5F6D37108269}" sibTransId="{FF914B23-AFA4-4C53-A116-0051E95D7143}"/>
    <dgm:cxn modelId="{406CE4BE-CDBE-49DD-9732-976F393DD315}" type="presOf" srcId="{DE4A1A57-90B5-4535-90D6-BAC2BABA363B}" destId="{E1AD324E-835E-4092-A835-A5FE866FDBD2}" srcOrd="0" destOrd="0" presId="urn:microsoft.com/office/officeart/2008/layout/CaptionedPictures"/>
    <dgm:cxn modelId="{FC481AF2-CB9C-4493-9897-CBF57A29A2F7}" srcId="{74F753D0-57EC-4657-9204-22828F119CF5}" destId="{BA27F474-DE7F-4AB4-B75B-F7E0263A867A}" srcOrd="0" destOrd="0" parTransId="{CC189CAC-7523-4F25-9BD4-DFEB3B95524A}" sibTransId="{34F9158E-E564-4426-8821-314E5E1C48C2}"/>
    <dgm:cxn modelId="{CFFDD4CC-7737-4FDF-A1CC-C5E5814EC2DC}" srcId="{74F753D0-57EC-4657-9204-22828F119CF5}" destId="{8BFA2C64-1BC0-4732-86A4-E20C0C02E794}" srcOrd="5" destOrd="0" parTransId="{479DA85D-A57C-41B9-A54B-AC611DE627B6}" sibTransId="{F167C3E6-C59D-46D1-B96E-04486E7F5331}"/>
    <dgm:cxn modelId="{D219E854-1696-40BA-AE3D-6B275497BB05}" type="presOf" srcId="{66079E3C-FC5C-47ED-8FC2-CA16B9B29F36}" destId="{724D7FCE-B51D-426A-848D-78183AAE6766}" srcOrd="0" destOrd="0" presId="urn:microsoft.com/office/officeart/2008/layout/CaptionedPictures"/>
    <dgm:cxn modelId="{6120BC79-283C-438B-95E5-E4B1BFD73FF2}" srcId="{74F753D0-57EC-4657-9204-22828F119CF5}" destId="{06C2C068-A866-4EEA-9376-795F5519E291}" srcOrd="6" destOrd="0" parTransId="{A0266176-93E0-424A-BCEB-75739EB64C7B}" sibTransId="{24C17764-9595-48E6-991A-D62E9A11D4AF}"/>
    <dgm:cxn modelId="{8D801066-A989-4A68-84C5-47B05B7DACAB}" type="presOf" srcId="{BA27F474-DE7F-4AB4-B75B-F7E0263A867A}" destId="{698BB0FA-D77F-42EE-A7A0-1FAE1591E35C}" srcOrd="0" destOrd="0" presId="urn:microsoft.com/office/officeart/2008/layout/CaptionedPictures"/>
    <dgm:cxn modelId="{73A124C2-D3D9-4B67-8C7A-4831B2129FB6}" srcId="{7C04EC75-7C51-414B-82E7-837581BC6AAC}" destId="{DE4A1A57-90B5-4535-90D6-BAC2BABA363B}" srcOrd="0" destOrd="0" parTransId="{3084456E-E8D4-4293-ACBA-82F0B2922075}" sibTransId="{F42C77B6-3F22-4871-984E-D7085DED0524}"/>
    <dgm:cxn modelId="{4DA639C0-8499-4003-8E20-0606F666D365}" type="presOf" srcId="{7C04EC75-7C51-414B-82E7-837581BC6AAC}" destId="{87359A47-BA5C-42CF-BC81-AACE1621A84F}" srcOrd="0" destOrd="0" presId="urn:microsoft.com/office/officeart/2008/layout/CaptionedPictures"/>
    <dgm:cxn modelId="{9C378F38-8162-40A1-A7B6-52B7238801D7}" srcId="{74F753D0-57EC-4657-9204-22828F119CF5}" destId="{22DFEFC9-0064-4EAE-ADC6-ECABCCA886D8}" srcOrd="1" destOrd="0" parTransId="{43902820-02BC-4259-BEB2-668167686547}" sibTransId="{49F4EB28-D721-4843-B759-609E94A937EF}"/>
    <dgm:cxn modelId="{B93A6B2A-71DE-4095-BC79-B98D47E2B6A1}" srcId="{BA27F474-DE7F-4AB4-B75B-F7E0263A867A}" destId="{1A858DE8-E847-48A4-ABC2-B407083C396B}" srcOrd="0" destOrd="0" parTransId="{315E879E-3519-45FB-A46A-8501C731F679}" sibTransId="{1AF513C1-738B-439D-B1B6-1CE4F3FBCCC2}"/>
    <dgm:cxn modelId="{ECED34DC-63F1-4B37-BEB5-F483003BE78D}" type="presOf" srcId="{1A858DE8-E847-48A4-ABC2-B407083C396B}" destId="{EC07BD6B-A886-4B3A-8778-460C4216A23A}" srcOrd="0" destOrd="0" presId="urn:microsoft.com/office/officeart/2008/layout/CaptionedPictures"/>
    <dgm:cxn modelId="{DEFFF6CE-4AF9-41AE-8B6D-CC4DEAE5610C}" srcId="{74F753D0-57EC-4657-9204-22828F119CF5}" destId="{214A445F-CEF8-48EF-8F7E-4FD6B465EE8A}" srcOrd="3" destOrd="0" parTransId="{5735D950-8BCC-4411-AA6B-846E89D54DF1}" sibTransId="{A2D06FAF-77AC-400D-9EA2-334ED1483D5D}"/>
    <dgm:cxn modelId="{A99CCF82-5815-4C96-B82F-C35AEDD77230}" type="presOf" srcId="{74F753D0-57EC-4657-9204-22828F119CF5}" destId="{6BD3C7A7-7920-4143-AFEC-90CB339AC14E}" srcOrd="0" destOrd="0" presId="urn:microsoft.com/office/officeart/2008/layout/CaptionedPictures"/>
    <dgm:cxn modelId="{E46CEAB6-0FDC-4E49-94C9-FE95F019B164}" type="presOf" srcId="{8BFA2C64-1BC0-4732-86A4-E20C0C02E794}" destId="{1DAC8E66-7B27-4EB7-A978-673719C98841}" srcOrd="0" destOrd="0" presId="urn:microsoft.com/office/officeart/2008/layout/CaptionedPictures"/>
    <dgm:cxn modelId="{2D3000D6-2057-4145-A669-9EC1396E05B0}" type="presOf" srcId="{06C2C068-A866-4EEA-9376-795F5519E291}" destId="{39BCEED7-936F-4452-A850-C4A478A98AC5}" srcOrd="0" destOrd="0" presId="urn:microsoft.com/office/officeart/2008/layout/CaptionedPictures"/>
    <dgm:cxn modelId="{C41678A0-71EC-4464-8A87-1B7F348FCE81}" type="presOf" srcId="{22DFEFC9-0064-4EAE-ADC6-ECABCCA886D8}" destId="{7D330427-EF7F-40A0-B721-7991A4C6CF7F}" srcOrd="0" destOrd="0" presId="urn:microsoft.com/office/officeart/2008/layout/CaptionedPictures"/>
    <dgm:cxn modelId="{B01C5D2B-215C-4D64-B81A-B7621C5B1374}" type="presOf" srcId="{EBD10057-3F8F-4523-88A3-18647E5EC55B}" destId="{240A04FC-F113-4E48-A563-DAF95D5FF41A}" srcOrd="0" destOrd="0" presId="urn:microsoft.com/office/officeart/2008/layout/CaptionedPictures"/>
    <dgm:cxn modelId="{9659C75F-D8F4-4506-BBD4-4388311AB1C3}" srcId="{22DFEFC9-0064-4EAE-ADC6-ECABCCA886D8}" destId="{66079E3C-FC5C-47ED-8FC2-CA16B9B29F36}" srcOrd="0" destOrd="0" parTransId="{A3EDAC9F-8372-44F1-ACF6-EB51FAC74B1A}" sibTransId="{661D8F68-F346-4AA0-8AF3-0A4CDE4FC866}"/>
    <dgm:cxn modelId="{127FD016-7E25-4268-87AC-DB8DC3FF79E0}" srcId="{74F753D0-57EC-4657-9204-22828F119CF5}" destId="{EBD10057-3F8F-4523-88A3-18647E5EC55B}" srcOrd="4" destOrd="0" parTransId="{C80EF8FF-EC67-443A-AA7B-39A7528A2238}" sibTransId="{43260C37-2FA9-4F93-9858-173779717965}"/>
    <dgm:cxn modelId="{4206DFB3-D106-45A3-B54F-56599121975B}" type="presParOf" srcId="{6BD3C7A7-7920-4143-AFEC-90CB339AC14E}" destId="{E458FB6B-16DD-460F-8788-1C875FCA3DD4}" srcOrd="0" destOrd="0" presId="urn:microsoft.com/office/officeart/2008/layout/CaptionedPictures"/>
    <dgm:cxn modelId="{B8AA4870-031B-4BCF-BDF1-63E86049CC2B}" type="presParOf" srcId="{E458FB6B-16DD-460F-8788-1C875FCA3DD4}" destId="{BCCAABCB-CD72-445B-B2E8-8F2CABFA053D}" srcOrd="0" destOrd="0" presId="urn:microsoft.com/office/officeart/2008/layout/CaptionedPictures"/>
    <dgm:cxn modelId="{563A3B18-43DA-44EC-926C-3C11803CA9A6}" type="presParOf" srcId="{E458FB6B-16DD-460F-8788-1C875FCA3DD4}" destId="{FAFE579C-162D-4F32-B5E3-D1B1B5F2FDAC}" srcOrd="1" destOrd="0" presId="urn:microsoft.com/office/officeart/2008/layout/CaptionedPictures"/>
    <dgm:cxn modelId="{2A76BF38-6AD8-4FD0-868F-11233DBF8308}" type="presParOf" srcId="{E458FB6B-16DD-460F-8788-1C875FCA3DD4}" destId="{6A77CDF7-45A3-42C6-9494-A8EDDAF4A044}" srcOrd="2" destOrd="0" presId="urn:microsoft.com/office/officeart/2008/layout/CaptionedPictures"/>
    <dgm:cxn modelId="{7C802392-3CEB-48D9-84CC-329765DFA2CE}" type="presParOf" srcId="{6A77CDF7-45A3-42C6-9494-A8EDDAF4A044}" destId="{EC07BD6B-A886-4B3A-8778-460C4216A23A}" srcOrd="0" destOrd="0" presId="urn:microsoft.com/office/officeart/2008/layout/CaptionedPictures"/>
    <dgm:cxn modelId="{F8FC3E66-AFC6-4B0A-8283-5D719FDA98C0}" type="presParOf" srcId="{6A77CDF7-45A3-42C6-9494-A8EDDAF4A044}" destId="{698BB0FA-D77F-42EE-A7A0-1FAE1591E35C}" srcOrd="1" destOrd="0" presId="urn:microsoft.com/office/officeart/2008/layout/CaptionedPictures"/>
    <dgm:cxn modelId="{D4FF855A-C0B4-444A-8489-608C32F1D850}" type="presParOf" srcId="{6BD3C7A7-7920-4143-AFEC-90CB339AC14E}" destId="{8989F344-2AF8-4EC8-8FE2-9CEB08802701}" srcOrd="1" destOrd="0" presId="urn:microsoft.com/office/officeart/2008/layout/CaptionedPictures"/>
    <dgm:cxn modelId="{192865C4-21C6-463D-9276-582682D162E1}" type="presParOf" srcId="{6BD3C7A7-7920-4143-AFEC-90CB339AC14E}" destId="{EAAB7168-708D-40DB-8DF3-2E7271B35B5D}" srcOrd="2" destOrd="0" presId="urn:microsoft.com/office/officeart/2008/layout/CaptionedPictures"/>
    <dgm:cxn modelId="{54CE2C94-4F4B-4092-ABB8-4C03262DE97C}" type="presParOf" srcId="{EAAB7168-708D-40DB-8DF3-2E7271B35B5D}" destId="{0DB170B3-D156-4B10-843F-9F1A93FD9975}" srcOrd="0" destOrd="0" presId="urn:microsoft.com/office/officeart/2008/layout/CaptionedPictures"/>
    <dgm:cxn modelId="{6C78DA0A-91A4-4717-9119-E73549E080F8}" type="presParOf" srcId="{EAAB7168-708D-40DB-8DF3-2E7271B35B5D}" destId="{A941EC43-3388-40F2-8ED1-B3F07F3DFA58}" srcOrd="1" destOrd="0" presId="urn:microsoft.com/office/officeart/2008/layout/CaptionedPictures"/>
    <dgm:cxn modelId="{A884E070-B58C-4E68-9BF6-6F447D4FC735}" type="presParOf" srcId="{EAAB7168-708D-40DB-8DF3-2E7271B35B5D}" destId="{12AAD28D-FCA4-4205-8BF7-8384A4E7B46D}" srcOrd="2" destOrd="0" presId="urn:microsoft.com/office/officeart/2008/layout/CaptionedPictures"/>
    <dgm:cxn modelId="{B0A38014-B1C9-4C7E-BC2A-8F4CA2D0DDC1}" type="presParOf" srcId="{12AAD28D-FCA4-4205-8BF7-8384A4E7B46D}" destId="{724D7FCE-B51D-426A-848D-78183AAE6766}" srcOrd="0" destOrd="0" presId="urn:microsoft.com/office/officeart/2008/layout/CaptionedPictures"/>
    <dgm:cxn modelId="{1089F5A9-8DB4-45BF-996D-CE5700A39E5F}" type="presParOf" srcId="{12AAD28D-FCA4-4205-8BF7-8384A4E7B46D}" destId="{7D330427-EF7F-40A0-B721-7991A4C6CF7F}" srcOrd="1" destOrd="0" presId="urn:microsoft.com/office/officeart/2008/layout/CaptionedPictures"/>
    <dgm:cxn modelId="{B6A369EA-DC8C-42FB-9A08-EA9BDBEE95B7}" type="presParOf" srcId="{6BD3C7A7-7920-4143-AFEC-90CB339AC14E}" destId="{3010CE31-C33A-44C9-B1D3-9E2A1C0F15AE}" srcOrd="3" destOrd="0" presId="urn:microsoft.com/office/officeart/2008/layout/CaptionedPictures"/>
    <dgm:cxn modelId="{D75C9E98-B00B-4616-947D-F4DCB7B5CEF2}" type="presParOf" srcId="{6BD3C7A7-7920-4143-AFEC-90CB339AC14E}" destId="{A67E7A5D-00EE-4C99-8454-13C891A17A70}" srcOrd="4" destOrd="0" presId="urn:microsoft.com/office/officeart/2008/layout/CaptionedPictures"/>
    <dgm:cxn modelId="{98C069E9-EE1D-4A4C-A430-C487C8749523}" type="presParOf" srcId="{A67E7A5D-00EE-4C99-8454-13C891A17A70}" destId="{FDCDD73F-A5C6-4D0A-9721-E7880989C448}" srcOrd="0" destOrd="0" presId="urn:microsoft.com/office/officeart/2008/layout/CaptionedPictures"/>
    <dgm:cxn modelId="{F05E2EF2-2030-45F8-B654-C8501376E2F0}" type="presParOf" srcId="{A67E7A5D-00EE-4C99-8454-13C891A17A70}" destId="{BDA4F20B-F2B2-45B6-A2FF-090F854E062A}" srcOrd="1" destOrd="0" presId="urn:microsoft.com/office/officeart/2008/layout/CaptionedPictures"/>
    <dgm:cxn modelId="{5E176BE2-3570-434E-804E-47A8DE481AFF}" type="presParOf" srcId="{A67E7A5D-00EE-4C99-8454-13C891A17A70}" destId="{E8E67F18-3E3A-475E-AF13-9A6E4C92B490}" srcOrd="2" destOrd="0" presId="urn:microsoft.com/office/officeart/2008/layout/CaptionedPictures"/>
    <dgm:cxn modelId="{9E2FCBDB-62AE-4163-A9BB-9EE5C9B4A1F0}" type="presParOf" srcId="{E8E67F18-3E3A-475E-AF13-9A6E4C92B490}" destId="{E1AD324E-835E-4092-A835-A5FE866FDBD2}" srcOrd="0" destOrd="0" presId="urn:microsoft.com/office/officeart/2008/layout/CaptionedPictures"/>
    <dgm:cxn modelId="{31BFBE88-EBE8-426B-882D-D197BDB3FD8E}" type="presParOf" srcId="{E8E67F18-3E3A-475E-AF13-9A6E4C92B490}" destId="{87359A47-BA5C-42CF-BC81-AACE1621A84F}" srcOrd="1" destOrd="0" presId="urn:microsoft.com/office/officeart/2008/layout/CaptionedPictures"/>
    <dgm:cxn modelId="{E2C52328-FA4A-402C-B7BF-7F663F0F8984}" type="presParOf" srcId="{6BD3C7A7-7920-4143-AFEC-90CB339AC14E}" destId="{E0DAFAAD-594D-490E-AE61-D78BB29E2D4A}" srcOrd="5" destOrd="0" presId="urn:microsoft.com/office/officeart/2008/layout/CaptionedPictures"/>
    <dgm:cxn modelId="{2028AB39-D415-49D8-90A3-1CF29B07D565}" type="presParOf" srcId="{6BD3C7A7-7920-4143-AFEC-90CB339AC14E}" destId="{D16DBEB4-ED4B-419D-84AB-118A60FC3F6E}" srcOrd="6" destOrd="0" presId="urn:microsoft.com/office/officeart/2008/layout/CaptionedPictures"/>
    <dgm:cxn modelId="{D34EC008-9B72-4469-BC1E-124724F4EBDC}" type="presParOf" srcId="{D16DBEB4-ED4B-419D-84AB-118A60FC3F6E}" destId="{5F0AB010-9B7C-4D96-A335-8CF76215AE20}" srcOrd="0" destOrd="0" presId="urn:microsoft.com/office/officeart/2008/layout/CaptionedPictures"/>
    <dgm:cxn modelId="{5FEA6F7F-C905-41D1-A7DA-76926E54EE75}" type="presParOf" srcId="{D16DBEB4-ED4B-419D-84AB-118A60FC3F6E}" destId="{0985A65A-1561-490E-A758-525BFCF70D04}" srcOrd="1" destOrd="0" presId="urn:microsoft.com/office/officeart/2008/layout/CaptionedPictures"/>
    <dgm:cxn modelId="{2237CD37-5A7A-4EDC-88BA-C17619D445C8}" type="presParOf" srcId="{D16DBEB4-ED4B-419D-84AB-118A60FC3F6E}" destId="{27F37E26-FF50-4865-96F2-D08A68C6A114}" srcOrd="2" destOrd="0" presId="urn:microsoft.com/office/officeart/2008/layout/CaptionedPictures"/>
    <dgm:cxn modelId="{B06BC0AA-9FBD-4A45-B45F-40F0359AC8AD}" type="presParOf" srcId="{27F37E26-FF50-4865-96F2-D08A68C6A114}" destId="{1386B37E-C0D2-4AC8-BABA-37F0D8CA3F08}" srcOrd="0" destOrd="0" presId="urn:microsoft.com/office/officeart/2008/layout/CaptionedPictures"/>
    <dgm:cxn modelId="{1FC88052-57F9-48D6-9ED6-465C4FDE7733}" type="presParOf" srcId="{27F37E26-FF50-4865-96F2-D08A68C6A114}" destId="{D757BB4A-BA0B-4E50-B11C-DBFEA15140A7}" srcOrd="1" destOrd="0" presId="urn:microsoft.com/office/officeart/2008/layout/CaptionedPictures"/>
    <dgm:cxn modelId="{09646A66-582D-4523-A5CC-79BAE4A79E23}" type="presParOf" srcId="{6BD3C7A7-7920-4143-AFEC-90CB339AC14E}" destId="{3E55FF65-2B9D-49D2-9A1F-B0FFC503D1B1}" srcOrd="7" destOrd="0" presId="urn:microsoft.com/office/officeart/2008/layout/CaptionedPictures"/>
    <dgm:cxn modelId="{06630FF5-0E36-412A-A95D-33DB3AA0B3E1}" type="presParOf" srcId="{6BD3C7A7-7920-4143-AFEC-90CB339AC14E}" destId="{97441109-E97A-4D6C-88F5-36DC88B2EB74}" srcOrd="8" destOrd="0" presId="urn:microsoft.com/office/officeart/2008/layout/CaptionedPictures"/>
    <dgm:cxn modelId="{61870828-28BA-44E1-A22C-FB6EA55BC214}" type="presParOf" srcId="{97441109-E97A-4D6C-88F5-36DC88B2EB74}" destId="{5AAD260E-CFDF-47B2-B8CF-5A8D0EEEE29A}" srcOrd="0" destOrd="0" presId="urn:microsoft.com/office/officeart/2008/layout/CaptionedPictures"/>
    <dgm:cxn modelId="{D7ACBCDC-FB00-4634-92EC-C26ABCEA8C6E}" type="presParOf" srcId="{97441109-E97A-4D6C-88F5-36DC88B2EB74}" destId="{947AF59F-350D-4D46-8365-CE2D54B5DDFA}" srcOrd="1" destOrd="0" presId="urn:microsoft.com/office/officeart/2008/layout/CaptionedPictures"/>
    <dgm:cxn modelId="{25B5406B-F8F8-48E7-8373-D440C7A12497}" type="presParOf" srcId="{97441109-E97A-4D6C-88F5-36DC88B2EB74}" destId="{4293EE07-3F48-4DBE-A976-BE6E0930E630}" srcOrd="2" destOrd="0" presId="urn:microsoft.com/office/officeart/2008/layout/CaptionedPictures"/>
    <dgm:cxn modelId="{EFF409BA-D623-4645-B218-1066C20EA5F1}" type="presParOf" srcId="{4293EE07-3F48-4DBE-A976-BE6E0930E630}" destId="{A19D1F25-23BA-4588-84F0-38D98701A91F}" srcOrd="0" destOrd="0" presId="urn:microsoft.com/office/officeart/2008/layout/CaptionedPictures"/>
    <dgm:cxn modelId="{9117096D-12E1-4417-8AE6-52D76360BB94}" type="presParOf" srcId="{4293EE07-3F48-4DBE-A976-BE6E0930E630}" destId="{240A04FC-F113-4E48-A563-DAF95D5FF41A}" srcOrd="1" destOrd="0" presId="urn:microsoft.com/office/officeart/2008/layout/CaptionedPictures"/>
    <dgm:cxn modelId="{0825E028-DEA8-494E-80E8-36908A59320E}" type="presParOf" srcId="{6BD3C7A7-7920-4143-AFEC-90CB339AC14E}" destId="{64DA5A70-EA83-48EE-8429-6B2AFE8A15B5}" srcOrd="9" destOrd="0" presId="urn:microsoft.com/office/officeart/2008/layout/CaptionedPictures"/>
    <dgm:cxn modelId="{91D4BF9B-3B17-453F-96D8-F4FDAD92929B}" type="presParOf" srcId="{6BD3C7A7-7920-4143-AFEC-90CB339AC14E}" destId="{DE206E96-E9C3-4B20-9DC3-A51E39BCBFA2}" srcOrd="10" destOrd="0" presId="urn:microsoft.com/office/officeart/2008/layout/CaptionedPictures"/>
    <dgm:cxn modelId="{6CCE7CEF-366D-4E95-AE2A-65A20E4CEBFA}" type="presParOf" srcId="{DE206E96-E9C3-4B20-9DC3-A51E39BCBFA2}" destId="{5314BB27-1A1C-46F0-839B-60C6F39666BB}" srcOrd="0" destOrd="0" presId="urn:microsoft.com/office/officeart/2008/layout/CaptionedPictures"/>
    <dgm:cxn modelId="{FC1244CE-277D-4B60-8625-5160CB028C05}" type="presParOf" srcId="{DE206E96-E9C3-4B20-9DC3-A51E39BCBFA2}" destId="{5E409A85-42C6-4BAC-BAEC-41570A1C4123}" srcOrd="1" destOrd="0" presId="urn:microsoft.com/office/officeart/2008/layout/CaptionedPictures"/>
    <dgm:cxn modelId="{A4A49D25-3AFD-4037-91AE-74D7AD46E57F}" type="presParOf" srcId="{DE206E96-E9C3-4B20-9DC3-A51E39BCBFA2}" destId="{7DE3385C-33B7-4937-A1CC-4B2B3A4E35B1}" srcOrd="2" destOrd="0" presId="urn:microsoft.com/office/officeart/2008/layout/CaptionedPictures"/>
    <dgm:cxn modelId="{80FA945C-8193-4DFA-95DB-62D5709DCF61}" type="presParOf" srcId="{7DE3385C-33B7-4937-A1CC-4B2B3A4E35B1}" destId="{00980818-12B2-431B-AD78-5A416EC66890}" srcOrd="0" destOrd="0" presId="urn:microsoft.com/office/officeart/2008/layout/CaptionedPictures"/>
    <dgm:cxn modelId="{F4845B3C-9208-440B-AEB4-1A3631EF6C10}" type="presParOf" srcId="{7DE3385C-33B7-4937-A1CC-4B2B3A4E35B1}" destId="{1DAC8E66-7B27-4EB7-A978-673719C98841}" srcOrd="1" destOrd="0" presId="urn:microsoft.com/office/officeart/2008/layout/CaptionedPictures"/>
    <dgm:cxn modelId="{7A47CD7D-302B-4EB3-A1F3-DD5C7E61B8D3}" type="presParOf" srcId="{6BD3C7A7-7920-4143-AFEC-90CB339AC14E}" destId="{6655740C-345C-42AB-A2EB-7ADA17E9088D}" srcOrd="11" destOrd="0" presId="urn:microsoft.com/office/officeart/2008/layout/CaptionedPictures"/>
    <dgm:cxn modelId="{34EABC63-328D-4B7E-904A-C8CF7BF69A31}" type="presParOf" srcId="{6BD3C7A7-7920-4143-AFEC-90CB339AC14E}" destId="{A7DCF039-E081-41CC-B2C7-0EA15750BBFA}" srcOrd="12" destOrd="0" presId="urn:microsoft.com/office/officeart/2008/layout/CaptionedPictures"/>
    <dgm:cxn modelId="{EF911587-4312-48A5-8D94-69869CE64244}" type="presParOf" srcId="{A7DCF039-E081-41CC-B2C7-0EA15750BBFA}" destId="{6C04F384-C3F4-4839-AFD1-59D8338E8A3B}" srcOrd="0" destOrd="0" presId="urn:microsoft.com/office/officeart/2008/layout/CaptionedPictures"/>
    <dgm:cxn modelId="{B392C333-F67D-4813-AE30-EB04033C4D80}" type="presParOf" srcId="{A7DCF039-E081-41CC-B2C7-0EA15750BBFA}" destId="{36933CCB-23E6-4264-83B3-502635E0AA0F}" srcOrd="1" destOrd="0" presId="urn:microsoft.com/office/officeart/2008/layout/CaptionedPictures"/>
    <dgm:cxn modelId="{01655890-E199-45DC-851E-5304021C9AD7}" type="presParOf" srcId="{A7DCF039-E081-41CC-B2C7-0EA15750BBFA}" destId="{F9B88368-EFE4-4BC5-BA22-DB499FACF704}" srcOrd="2" destOrd="0" presId="urn:microsoft.com/office/officeart/2008/layout/CaptionedPictures"/>
    <dgm:cxn modelId="{069968A9-A0D4-4697-83AD-5CCB9A45BE60}" type="presParOf" srcId="{F9B88368-EFE4-4BC5-BA22-DB499FACF704}" destId="{A6F8F76F-C31B-41D5-BA14-6B903C9891DB}" srcOrd="0" destOrd="0" presId="urn:microsoft.com/office/officeart/2008/layout/CaptionedPictures"/>
    <dgm:cxn modelId="{A7F6C3B7-8B1D-4B31-A8E5-C7ADEE5A700C}" type="presParOf" srcId="{F9B88368-EFE4-4BC5-BA22-DB499FACF704}" destId="{39BCEED7-936F-4452-A850-C4A478A98AC5}"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3C3E30-38F2-4A4E-980A-E23F782D8FD2}" type="doc">
      <dgm:prSet loTypeId="urn:microsoft.com/office/officeart/2005/8/layout/default" loCatId="list" qsTypeId="urn:microsoft.com/office/officeart/2005/8/quickstyle/simple2" qsCatId="simple" csTypeId="urn:microsoft.com/office/officeart/2005/8/colors/accent0_2" csCatId="mainScheme" phldr="1"/>
      <dgm:spPr>
        <a:scene3d>
          <a:camera prst="orthographicFront">
            <a:rot lat="0" lon="0" rev="0"/>
          </a:camera>
          <a:lightRig rig="brightRoom" dir="t">
            <a:rot lat="0" lon="0" rev="600000"/>
          </a:lightRig>
        </a:scene3d>
      </dgm:spPr>
      <dgm:t>
        <a:bodyPr/>
        <a:lstStyle/>
        <a:p>
          <a:endParaRPr lang="es-MX"/>
        </a:p>
      </dgm:t>
    </dgm:pt>
    <dgm:pt modelId="{EC616C8C-0889-4B96-A8E2-C85BEA401886}">
      <dgm:prSet phldrT="[Texto]"/>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a:r>
            <a:rPr lang="es-MX" dirty="0" smtClean="0">
              <a:solidFill>
                <a:schemeClr val="tx1"/>
              </a:solidFill>
              <a:latin typeface="Calibri" pitchFamily="34" charset="0"/>
            </a:rPr>
            <a:t>No existe tratamiento específico para los TEA.</a:t>
          </a:r>
          <a:endParaRPr lang="es-MX" dirty="0">
            <a:solidFill>
              <a:schemeClr val="tx1"/>
            </a:solidFill>
            <a:latin typeface="Calibri" pitchFamily="34" charset="0"/>
          </a:endParaRPr>
        </a:p>
      </dgm:t>
    </dgm:pt>
    <dgm:pt modelId="{8BFA9559-1A0E-4487-94E8-D444E88AAD65}" type="parTrans" cxnId="{E5A1FA8B-9F1A-4F0B-AB9F-E5466EC9B9AC}">
      <dgm:prSet/>
      <dgm:spPr/>
      <dgm:t>
        <a:bodyPr/>
        <a:lstStyle/>
        <a:p>
          <a:endParaRPr lang="es-MX">
            <a:solidFill>
              <a:schemeClr val="bg1"/>
            </a:solidFill>
          </a:endParaRPr>
        </a:p>
      </dgm:t>
    </dgm:pt>
    <dgm:pt modelId="{D63A9CB7-62EC-4BD7-8A24-5747A74A63A0}" type="sibTrans" cxnId="{E5A1FA8B-9F1A-4F0B-AB9F-E5466EC9B9AC}">
      <dgm:prSet/>
      <dgm:spPr/>
      <dgm:t>
        <a:bodyPr/>
        <a:lstStyle/>
        <a:p>
          <a:endParaRPr lang="es-MX">
            <a:solidFill>
              <a:schemeClr val="bg1"/>
            </a:solidFill>
          </a:endParaRPr>
        </a:p>
      </dgm:t>
    </dgm:pt>
    <dgm:pt modelId="{0A6D8F8D-E6B0-4FA0-99F6-22850D3BAA52}">
      <dgm:prSet phldrT="[Texto]"/>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a:r>
            <a:rPr lang="es-MX" dirty="0" smtClean="0">
              <a:solidFill>
                <a:schemeClr val="tx1"/>
              </a:solidFill>
              <a:latin typeface="Calibri" pitchFamily="34" charset="0"/>
            </a:rPr>
            <a:t>El objetivo es tratar aquellos </a:t>
          </a:r>
          <a:r>
            <a:rPr lang="es-MX" dirty="0" smtClean="0">
              <a:solidFill>
                <a:schemeClr val="tx1"/>
              </a:solidFill>
              <a:latin typeface="Calibri" pitchFamily="34" charset="0"/>
            </a:rPr>
            <a:t>síntomas que interfieren con las intervenciones terapéuticas.</a:t>
          </a:r>
          <a:endParaRPr lang="es-MX" dirty="0">
            <a:solidFill>
              <a:schemeClr val="tx1"/>
            </a:solidFill>
            <a:latin typeface="Calibri" pitchFamily="34" charset="0"/>
          </a:endParaRPr>
        </a:p>
      </dgm:t>
    </dgm:pt>
    <dgm:pt modelId="{2FE9DAD3-9636-4D4E-9ABA-B83280D73AF6}" type="parTrans" cxnId="{C7AA7725-D1F8-4004-B3F6-69E0D5359963}">
      <dgm:prSet/>
      <dgm:spPr/>
      <dgm:t>
        <a:bodyPr/>
        <a:lstStyle/>
        <a:p>
          <a:endParaRPr lang="es-MX">
            <a:solidFill>
              <a:schemeClr val="bg1"/>
            </a:solidFill>
          </a:endParaRPr>
        </a:p>
      </dgm:t>
    </dgm:pt>
    <dgm:pt modelId="{66CC28D8-230C-47BC-ACBE-25D9A674F3C9}" type="sibTrans" cxnId="{C7AA7725-D1F8-4004-B3F6-69E0D5359963}">
      <dgm:prSet/>
      <dgm:spPr/>
      <dgm:t>
        <a:bodyPr/>
        <a:lstStyle/>
        <a:p>
          <a:endParaRPr lang="es-MX">
            <a:solidFill>
              <a:schemeClr val="bg1"/>
            </a:solidFill>
          </a:endParaRPr>
        </a:p>
      </dgm:t>
    </dgm:pt>
    <dgm:pt modelId="{92EEA547-3DED-4127-99AE-F54868802178}">
      <dgm:prSet phldrT="[Texto]"/>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s-MX" dirty="0" smtClean="0">
              <a:solidFill>
                <a:schemeClr val="tx1"/>
              </a:solidFill>
              <a:latin typeface="Calibri" pitchFamily="34" charset="0"/>
            </a:rPr>
            <a:t>Se enfoca en el manejo de síntomas sin perder el cuadro clínico general.</a:t>
          </a:r>
          <a:endParaRPr lang="es-MX" dirty="0">
            <a:solidFill>
              <a:schemeClr val="tx1"/>
            </a:solidFill>
            <a:latin typeface="Calibri" pitchFamily="34" charset="0"/>
          </a:endParaRPr>
        </a:p>
      </dgm:t>
    </dgm:pt>
    <dgm:pt modelId="{6AB5EF2F-A4E6-44A3-9219-671A30EF6E9D}" type="parTrans" cxnId="{37C619E5-799C-41B8-A282-F5512A621FCB}">
      <dgm:prSet/>
      <dgm:spPr/>
      <dgm:t>
        <a:bodyPr/>
        <a:lstStyle/>
        <a:p>
          <a:endParaRPr lang="es-MX">
            <a:solidFill>
              <a:schemeClr val="bg1"/>
            </a:solidFill>
          </a:endParaRPr>
        </a:p>
      </dgm:t>
    </dgm:pt>
    <dgm:pt modelId="{644E77E4-8050-4F50-A7C2-13AFB63DA393}" type="sibTrans" cxnId="{37C619E5-799C-41B8-A282-F5512A621FCB}">
      <dgm:prSet/>
      <dgm:spPr/>
      <dgm:t>
        <a:bodyPr/>
        <a:lstStyle/>
        <a:p>
          <a:endParaRPr lang="es-MX">
            <a:solidFill>
              <a:schemeClr val="bg1"/>
            </a:solidFill>
          </a:endParaRPr>
        </a:p>
      </dgm:t>
    </dgm:pt>
    <dgm:pt modelId="{E1ABE524-CD65-4B05-BFF0-46F1DDC6573B}">
      <dgm:prSet phldrT="[Texto]"/>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s-MX" dirty="0" smtClean="0">
              <a:solidFill>
                <a:schemeClr val="tx1"/>
              </a:solidFill>
              <a:latin typeface="Calibri" pitchFamily="34" charset="0"/>
            </a:rPr>
            <a:t>Siempre, considerar tanto los beneficios como los efectos secundarios potenciales.</a:t>
          </a:r>
          <a:endParaRPr lang="es-MX" dirty="0">
            <a:solidFill>
              <a:schemeClr val="tx1"/>
            </a:solidFill>
            <a:latin typeface="Calibri" pitchFamily="34" charset="0"/>
          </a:endParaRPr>
        </a:p>
      </dgm:t>
    </dgm:pt>
    <dgm:pt modelId="{EBDFA48F-01C6-454A-87CF-719B126D423B}" type="parTrans" cxnId="{E981F959-D092-41E8-AB1B-F51211D1FCCC}">
      <dgm:prSet/>
      <dgm:spPr/>
      <dgm:t>
        <a:bodyPr/>
        <a:lstStyle/>
        <a:p>
          <a:endParaRPr lang="es-MX">
            <a:solidFill>
              <a:schemeClr val="bg1"/>
            </a:solidFill>
          </a:endParaRPr>
        </a:p>
      </dgm:t>
    </dgm:pt>
    <dgm:pt modelId="{072CE154-188D-4738-B73C-2E5C409AC8F3}" type="sibTrans" cxnId="{E981F959-D092-41E8-AB1B-F51211D1FCCC}">
      <dgm:prSet/>
      <dgm:spPr/>
      <dgm:t>
        <a:bodyPr/>
        <a:lstStyle/>
        <a:p>
          <a:endParaRPr lang="es-MX">
            <a:solidFill>
              <a:schemeClr val="bg1"/>
            </a:solidFill>
          </a:endParaRPr>
        </a:p>
      </dgm:t>
    </dgm:pt>
    <dgm:pt modelId="{7EEA13AB-CB07-44C0-AF3D-07114DB6A42B}">
      <dgm:prSet phldrT="[Texto]"/>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s-MX" dirty="0" smtClean="0">
              <a:solidFill>
                <a:schemeClr val="tx1"/>
              </a:solidFill>
              <a:latin typeface="Calibri" pitchFamily="34" charset="0"/>
            </a:rPr>
            <a:t>Grados de éxito variables.</a:t>
          </a:r>
          <a:endParaRPr lang="es-MX" dirty="0">
            <a:solidFill>
              <a:schemeClr val="tx1"/>
            </a:solidFill>
            <a:latin typeface="Calibri" pitchFamily="34" charset="0"/>
          </a:endParaRPr>
        </a:p>
      </dgm:t>
    </dgm:pt>
    <dgm:pt modelId="{4CD88ED8-2D86-42E8-B501-9CB81AC1DFD5}" type="parTrans" cxnId="{29B4E8CA-EDDC-4733-9B16-2B704BFF34C9}">
      <dgm:prSet/>
      <dgm:spPr/>
      <dgm:t>
        <a:bodyPr/>
        <a:lstStyle/>
        <a:p>
          <a:endParaRPr lang="es-MX">
            <a:solidFill>
              <a:schemeClr val="bg1"/>
            </a:solidFill>
          </a:endParaRPr>
        </a:p>
      </dgm:t>
    </dgm:pt>
    <dgm:pt modelId="{56952899-8D87-4159-9862-2632FC1BF776}" type="sibTrans" cxnId="{29B4E8CA-EDDC-4733-9B16-2B704BFF34C9}">
      <dgm:prSet/>
      <dgm:spPr/>
      <dgm:t>
        <a:bodyPr/>
        <a:lstStyle/>
        <a:p>
          <a:endParaRPr lang="es-MX">
            <a:solidFill>
              <a:schemeClr val="bg1"/>
            </a:solidFill>
          </a:endParaRPr>
        </a:p>
      </dgm:t>
    </dgm:pt>
    <dgm:pt modelId="{48A42406-FFE5-490D-AF38-DB070D41CB16}">
      <dgm:prSet phldrT="[Texto]"/>
      <dgm:spPr>
        <a:solidFill>
          <a:schemeClr val="tx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s-MX" dirty="0" smtClean="0">
              <a:solidFill>
                <a:schemeClr val="tx1"/>
              </a:solidFill>
              <a:latin typeface="Calibri" pitchFamily="34" charset="0"/>
            </a:rPr>
            <a:t>Tratamiento de comorbilidades.</a:t>
          </a:r>
          <a:endParaRPr lang="es-MX" dirty="0">
            <a:solidFill>
              <a:schemeClr val="tx1"/>
            </a:solidFill>
            <a:latin typeface="Calibri" pitchFamily="34" charset="0"/>
          </a:endParaRPr>
        </a:p>
      </dgm:t>
    </dgm:pt>
    <dgm:pt modelId="{B64ADF4A-BB86-4D82-B5F2-B74574182C91}" type="parTrans" cxnId="{552304FE-AE85-4EC9-956D-E03B0DB21283}">
      <dgm:prSet/>
      <dgm:spPr/>
      <dgm:t>
        <a:bodyPr/>
        <a:lstStyle/>
        <a:p>
          <a:endParaRPr lang="es-MX"/>
        </a:p>
      </dgm:t>
    </dgm:pt>
    <dgm:pt modelId="{22636EF6-5B1A-4F3F-B5CF-08B973061C91}" type="sibTrans" cxnId="{552304FE-AE85-4EC9-956D-E03B0DB21283}">
      <dgm:prSet/>
      <dgm:spPr/>
      <dgm:t>
        <a:bodyPr/>
        <a:lstStyle/>
        <a:p>
          <a:endParaRPr lang="es-MX"/>
        </a:p>
      </dgm:t>
    </dgm:pt>
    <dgm:pt modelId="{AA9C9387-18D9-4B50-9736-6E74260DC8C9}" type="pres">
      <dgm:prSet presAssocID="{0A3C3E30-38F2-4A4E-980A-E23F782D8FD2}" presName="diagram" presStyleCnt="0">
        <dgm:presLayoutVars>
          <dgm:dir/>
          <dgm:resizeHandles val="exact"/>
        </dgm:presLayoutVars>
      </dgm:prSet>
      <dgm:spPr/>
      <dgm:t>
        <a:bodyPr/>
        <a:lstStyle/>
        <a:p>
          <a:endParaRPr lang="es-MX"/>
        </a:p>
      </dgm:t>
    </dgm:pt>
    <dgm:pt modelId="{0020ED5A-55A9-47D0-970C-7592F3D78E74}" type="pres">
      <dgm:prSet presAssocID="{EC616C8C-0889-4B96-A8E2-C85BEA401886}" presName="node" presStyleLbl="node1" presStyleIdx="0" presStyleCnt="6">
        <dgm:presLayoutVars>
          <dgm:bulletEnabled val="1"/>
        </dgm:presLayoutVars>
      </dgm:prSet>
      <dgm:spPr/>
      <dgm:t>
        <a:bodyPr/>
        <a:lstStyle/>
        <a:p>
          <a:endParaRPr lang="es-MX"/>
        </a:p>
      </dgm:t>
    </dgm:pt>
    <dgm:pt modelId="{580197FE-B51F-419B-9DC9-873DFC97FFB5}" type="pres">
      <dgm:prSet presAssocID="{D63A9CB7-62EC-4BD7-8A24-5747A74A63A0}"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4DE9F5C6-927B-43E8-9CEF-31781DBB5DC4}" type="pres">
      <dgm:prSet presAssocID="{0A6D8F8D-E6B0-4FA0-99F6-22850D3BAA52}" presName="node" presStyleLbl="node1" presStyleIdx="1" presStyleCnt="6">
        <dgm:presLayoutVars>
          <dgm:bulletEnabled val="1"/>
        </dgm:presLayoutVars>
      </dgm:prSet>
      <dgm:spPr/>
      <dgm:t>
        <a:bodyPr/>
        <a:lstStyle/>
        <a:p>
          <a:endParaRPr lang="es-MX"/>
        </a:p>
      </dgm:t>
    </dgm:pt>
    <dgm:pt modelId="{FB29C17E-3C73-47E9-93C4-EF0AFF5495D8}" type="pres">
      <dgm:prSet presAssocID="{66CC28D8-230C-47BC-ACBE-25D9A674F3C9}"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ECE686AB-7BE8-4970-9C5E-0B1F7EE91195}" type="pres">
      <dgm:prSet presAssocID="{92EEA547-3DED-4127-99AE-F54868802178}" presName="node" presStyleLbl="node1" presStyleIdx="2" presStyleCnt="6">
        <dgm:presLayoutVars>
          <dgm:bulletEnabled val="1"/>
        </dgm:presLayoutVars>
      </dgm:prSet>
      <dgm:spPr/>
      <dgm:t>
        <a:bodyPr/>
        <a:lstStyle/>
        <a:p>
          <a:endParaRPr lang="es-MX"/>
        </a:p>
      </dgm:t>
    </dgm:pt>
    <dgm:pt modelId="{081962CF-6372-4C53-B350-3C0A6BB86FC7}" type="pres">
      <dgm:prSet presAssocID="{644E77E4-8050-4F50-A7C2-13AFB63DA393}"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EA74857A-D67D-4739-B23A-6D999553B9F5}" type="pres">
      <dgm:prSet presAssocID="{E1ABE524-CD65-4B05-BFF0-46F1DDC6573B}" presName="node" presStyleLbl="node1" presStyleIdx="3" presStyleCnt="6">
        <dgm:presLayoutVars>
          <dgm:bulletEnabled val="1"/>
        </dgm:presLayoutVars>
      </dgm:prSet>
      <dgm:spPr/>
      <dgm:t>
        <a:bodyPr/>
        <a:lstStyle/>
        <a:p>
          <a:endParaRPr lang="es-MX"/>
        </a:p>
      </dgm:t>
    </dgm:pt>
    <dgm:pt modelId="{9F6AA2C9-F324-4E96-B546-BA772FCC47AD}" type="pres">
      <dgm:prSet presAssocID="{072CE154-188D-4738-B73C-2E5C409AC8F3}"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9A302B42-E432-4750-A267-C503A8DBD49D}" type="pres">
      <dgm:prSet presAssocID="{7EEA13AB-CB07-44C0-AF3D-07114DB6A42B}" presName="node" presStyleLbl="node1" presStyleIdx="4" presStyleCnt="6">
        <dgm:presLayoutVars>
          <dgm:bulletEnabled val="1"/>
        </dgm:presLayoutVars>
      </dgm:prSet>
      <dgm:spPr/>
      <dgm:t>
        <a:bodyPr/>
        <a:lstStyle/>
        <a:p>
          <a:endParaRPr lang="es-MX"/>
        </a:p>
      </dgm:t>
    </dgm:pt>
    <dgm:pt modelId="{8DD81454-4928-40F5-9ED0-C80E07CD3A91}" type="pres">
      <dgm:prSet presAssocID="{56952899-8D87-4159-9862-2632FC1BF776}"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510BF0B2-7251-44E3-9729-C7442F1275D4}" type="pres">
      <dgm:prSet presAssocID="{48A42406-FFE5-490D-AF38-DB070D41CB16}" presName="node" presStyleLbl="node1" presStyleIdx="5" presStyleCnt="6">
        <dgm:presLayoutVars>
          <dgm:bulletEnabled val="1"/>
        </dgm:presLayoutVars>
      </dgm:prSet>
      <dgm:spPr/>
      <dgm:t>
        <a:bodyPr/>
        <a:lstStyle/>
        <a:p>
          <a:endParaRPr lang="es-MX"/>
        </a:p>
      </dgm:t>
    </dgm:pt>
  </dgm:ptLst>
  <dgm:cxnLst>
    <dgm:cxn modelId="{C7AA7725-D1F8-4004-B3F6-69E0D5359963}" srcId="{0A3C3E30-38F2-4A4E-980A-E23F782D8FD2}" destId="{0A6D8F8D-E6B0-4FA0-99F6-22850D3BAA52}" srcOrd="1" destOrd="0" parTransId="{2FE9DAD3-9636-4D4E-9ABA-B83280D73AF6}" sibTransId="{66CC28D8-230C-47BC-ACBE-25D9A674F3C9}"/>
    <dgm:cxn modelId="{37C619E5-799C-41B8-A282-F5512A621FCB}" srcId="{0A3C3E30-38F2-4A4E-980A-E23F782D8FD2}" destId="{92EEA547-3DED-4127-99AE-F54868802178}" srcOrd="2" destOrd="0" parTransId="{6AB5EF2F-A4E6-44A3-9219-671A30EF6E9D}" sibTransId="{644E77E4-8050-4F50-A7C2-13AFB63DA393}"/>
    <dgm:cxn modelId="{DF269F4A-C3A8-4BB5-A5C1-43A7054F14AF}" type="presOf" srcId="{E1ABE524-CD65-4B05-BFF0-46F1DDC6573B}" destId="{EA74857A-D67D-4739-B23A-6D999553B9F5}" srcOrd="0" destOrd="0" presId="urn:microsoft.com/office/officeart/2005/8/layout/default"/>
    <dgm:cxn modelId="{C4346F50-2290-4524-8626-69AE4ADE659E}" type="presOf" srcId="{EC616C8C-0889-4B96-A8E2-C85BEA401886}" destId="{0020ED5A-55A9-47D0-970C-7592F3D78E74}" srcOrd="0" destOrd="0" presId="urn:microsoft.com/office/officeart/2005/8/layout/default"/>
    <dgm:cxn modelId="{D06CD052-03A6-4136-874C-33FD556DD293}" type="presOf" srcId="{0A6D8F8D-E6B0-4FA0-99F6-22850D3BAA52}" destId="{4DE9F5C6-927B-43E8-9CEF-31781DBB5DC4}" srcOrd="0" destOrd="0" presId="urn:microsoft.com/office/officeart/2005/8/layout/default"/>
    <dgm:cxn modelId="{E5A1FA8B-9F1A-4F0B-AB9F-E5466EC9B9AC}" srcId="{0A3C3E30-38F2-4A4E-980A-E23F782D8FD2}" destId="{EC616C8C-0889-4B96-A8E2-C85BEA401886}" srcOrd="0" destOrd="0" parTransId="{8BFA9559-1A0E-4487-94E8-D444E88AAD65}" sibTransId="{D63A9CB7-62EC-4BD7-8A24-5747A74A63A0}"/>
    <dgm:cxn modelId="{552304FE-AE85-4EC9-956D-E03B0DB21283}" srcId="{0A3C3E30-38F2-4A4E-980A-E23F782D8FD2}" destId="{48A42406-FFE5-490D-AF38-DB070D41CB16}" srcOrd="5" destOrd="0" parTransId="{B64ADF4A-BB86-4D82-B5F2-B74574182C91}" sibTransId="{22636EF6-5B1A-4F3F-B5CF-08B973061C91}"/>
    <dgm:cxn modelId="{479A66D8-C507-4BCA-8B24-C9504F975DC7}" type="presOf" srcId="{48A42406-FFE5-490D-AF38-DB070D41CB16}" destId="{510BF0B2-7251-44E3-9729-C7442F1275D4}" srcOrd="0" destOrd="0" presId="urn:microsoft.com/office/officeart/2005/8/layout/default"/>
    <dgm:cxn modelId="{29B4E8CA-EDDC-4733-9B16-2B704BFF34C9}" srcId="{0A3C3E30-38F2-4A4E-980A-E23F782D8FD2}" destId="{7EEA13AB-CB07-44C0-AF3D-07114DB6A42B}" srcOrd="4" destOrd="0" parTransId="{4CD88ED8-2D86-42E8-B501-9CB81AC1DFD5}" sibTransId="{56952899-8D87-4159-9862-2632FC1BF776}"/>
    <dgm:cxn modelId="{B1B81943-BB07-44F0-9137-9AB2C43437EE}" type="presOf" srcId="{7EEA13AB-CB07-44C0-AF3D-07114DB6A42B}" destId="{9A302B42-E432-4750-A267-C503A8DBD49D}" srcOrd="0" destOrd="0" presId="urn:microsoft.com/office/officeart/2005/8/layout/default"/>
    <dgm:cxn modelId="{E981F959-D092-41E8-AB1B-F51211D1FCCC}" srcId="{0A3C3E30-38F2-4A4E-980A-E23F782D8FD2}" destId="{E1ABE524-CD65-4B05-BFF0-46F1DDC6573B}" srcOrd="3" destOrd="0" parTransId="{EBDFA48F-01C6-454A-87CF-719B126D423B}" sibTransId="{072CE154-188D-4738-B73C-2E5C409AC8F3}"/>
    <dgm:cxn modelId="{37E4A7DE-B1DC-49D1-A023-28253C9068D1}" type="presOf" srcId="{0A3C3E30-38F2-4A4E-980A-E23F782D8FD2}" destId="{AA9C9387-18D9-4B50-9736-6E74260DC8C9}" srcOrd="0" destOrd="0" presId="urn:microsoft.com/office/officeart/2005/8/layout/default"/>
    <dgm:cxn modelId="{854E3468-8F52-4E0A-9BD6-2B28EB575FAD}" type="presOf" srcId="{92EEA547-3DED-4127-99AE-F54868802178}" destId="{ECE686AB-7BE8-4970-9C5E-0B1F7EE91195}" srcOrd="0" destOrd="0" presId="urn:microsoft.com/office/officeart/2005/8/layout/default"/>
    <dgm:cxn modelId="{06C49C74-E487-4129-B24B-E623A3A4A84C}" type="presParOf" srcId="{AA9C9387-18D9-4B50-9736-6E74260DC8C9}" destId="{0020ED5A-55A9-47D0-970C-7592F3D78E74}" srcOrd="0" destOrd="0" presId="urn:microsoft.com/office/officeart/2005/8/layout/default"/>
    <dgm:cxn modelId="{CF641DDA-7DA7-46A6-ADB1-8C31B9DD98E2}" type="presParOf" srcId="{AA9C9387-18D9-4B50-9736-6E74260DC8C9}" destId="{580197FE-B51F-419B-9DC9-873DFC97FFB5}" srcOrd="1" destOrd="0" presId="urn:microsoft.com/office/officeart/2005/8/layout/default"/>
    <dgm:cxn modelId="{6BDDAD94-4414-4E3C-AE2F-C7D83D2A1848}" type="presParOf" srcId="{AA9C9387-18D9-4B50-9736-6E74260DC8C9}" destId="{4DE9F5C6-927B-43E8-9CEF-31781DBB5DC4}" srcOrd="2" destOrd="0" presId="urn:microsoft.com/office/officeart/2005/8/layout/default"/>
    <dgm:cxn modelId="{883229E1-6EB2-4F95-B9FE-38D11C95A5D9}" type="presParOf" srcId="{AA9C9387-18D9-4B50-9736-6E74260DC8C9}" destId="{FB29C17E-3C73-47E9-93C4-EF0AFF5495D8}" srcOrd="3" destOrd="0" presId="urn:microsoft.com/office/officeart/2005/8/layout/default"/>
    <dgm:cxn modelId="{DD23D7F8-6006-45BA-8A9D-43B8669A3706}" type="presParOf" srcId="{AA9C9387-18D9-4B50-9736-6E74260DC8C9}" destId="{ECE686AB-7BE8-4970-9C5E-0B1F7EE91195}" srcOrd="4" destOrd="0" presId="urn:microsoft.com/office/officeart/2005/8/layout/default"/>
    <dgm:cxn modelId="{3F026A44-585A-423F-9B70-12CC155D1051}" type="presParOf" srcId="{AA9C9387-18D9-4B50-9736-6E74260DC8C9}" destId="{081962CF-6372-4C53-B350-3C0A6BB86FC7}" srcOrd="5" destOrd="0" presId="urn:microsoft.com/office/officeart/2005/8/layout/default"/>
    <dgm:cxn modelId="{9F32B7FC-9473-46A4-99F0-5B0CCFD84ABC}" type="presParOf" srcId="{AA9C9387-18D9-4B50-9736-6E74260DC8C9}" destId="{EA74857A-D67D-4739-B23A-6D999553B9F5}" srcOrd="6" destOrd="0" presId="urn:microsoft.com/office/officeart/2005/8/layout/default"/>
    <dgm:cxn modelId="{65168387-C505-471B-BB1D-15BD451AD806}" type="presParOf" srcId="{AA9C9387-18D9-4B50-9736-6E74260DC8C9}" destId="{9F6AA2C9-F324-4E96-B546-BA772FCC47AD}" srcOrd="7" destOrd="0" presId="urn:microsoft.com/office/officeart/2005/8/layout/default"/>
    <dgm:cxn modelId="{B955A910-7CB1-4421-A190-2C373000C74D}" type="presParOf" srcId="{AA9C9387-18D9-4B50-9736-6E74260DC8C9}" destId="{9A302B42-E432-4750-A267-C503A8DBD49D}" srcOrd="8" destOrd="0" presId="urn:microsoft.com/office/officeart/2005/8/layout/default"/>
    <dgm:cxn modelId="{9EF18450-32D8-46C6-BEC9-B616FB41E079}" type="presParOf" srcId="{AA9C9387-18D9-4B50-9736-6E74260DC8C9}" destId="{8DD81454-4928-40F5-9ED0-C80E07CD3A91}" srcOrd="9" destOrd="0" presId="urn:microsoft.com/office/officeart/2005/8/layout/default"/>
    <dgm:cxn modelId="{2064C118-6D0C-44A4-81D7-ABCC46546B7C}" type="presParOf" srcId="{AA9C9387-18D9-4B50-9736-6E74260DC8C9}" destId="{510BF0B2-7251-44E3-9729-C7442F1275D4}" srcOrd="10"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215E8D-02E1-4274-8A9D-A41EE4BEBBE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MX"/>
        </a:p>
      </dgm:t>
    </dgm:pt>
    <dgm:pt modelId="{CEE08157-D96A-4BF3-A253-E3989EDCAA01}">
      <dgm:prSet phldrT="[Texto]"/>
      <dgm:spPr/>
      <dgm:t>
        <a:bodyPr/>
        <a:lstStyle/>
        <a:p>
          <a:endParaRPr lang="es-MX" dirty="0"/>
        </a:p>
      </dgm:t>
    </dgm:pt>
    <dgm:pt modelId="{648B40F1-86F4-4D01-8A44-6C2EF7B5CCEF}" type="parTrans" cxnId="{ECC16D21-885F-493A-840B-AD14E007E534}">
      <dgm:prSet/>
      <dgm:spPr/>
      <dgm:t>
        <a:bodyPr/>
        <a:lstStyle/>
        <a:p>
          <a:endParaRPr lang="es-MX"/>
        </a:p>
      </dgm:t>
    </dgm:pt>
    <dgm:pt modelId="{26E32D39-C435-4002-B953-7D9E02BE5D39}" type="sibTrans" cxnId="{ECC16D21-885F-493A-840B-AD14E007E534}">
      <dgm:prSet/>
      <dgm:spPr/>
      <dgm:t>
        <a:bodyPr/>
        <a:lstStyle/>
        <a:p>
          <a:endParaRPr lang="es-MX"/>
        </a:p>
      </dgm:t>
    </dgm:pt>
    <dgm:pt modelId="{FAECEDEE-A5DE-4F74-A48B-CA9973537398}">
      <dgm:prSet phldrT="[Texto]" phldr="1"/>
      <dgm:spPr/>
      <dgm:t>
        <a:bodyPr/>
        <a:lstStyle/>
        <a:p>
          <a:endParaRPr lang="es-MX" dirty="0"/>
        </a:p>
      </dgm:t>
    </dgm:pt>
    <dgm:pt modelId="{C7333C08-1466-497A-AB6C-A4C0DEBEDEE1}" type="parTrans" cxnId="{851B9C8E-A721-4B55-A4CE-3C0857486723}">
      <dgm:prSet/>
      <dgm:spPr/>
      <dgm:t>
        <a:bodyPr/>
        <a:lstStyle/>
        <a:p>
          <a:endParaRPr lang="es-MX"/>
        </a:p>
      </dgm:t>
    </dgm:pt>
    <dgm:pt modelId="{FD9C2004-855D-43CA-B41D-CF529AC01AA1}" type="sibTrans" cxnId="{851B9C8E-A721-4B55-A4CE-3C0857486723}">
      <dgm:prSet/>
      <dgm:spPr/>
      <dgm:t>
        <a:bodyPr/>
        <a:lstStyle/>
        <a:p>
          <a:endParaRPr lang="es-MX"/>
        </a:p>
      </dgm:t>
    </dgm:pt>
    <dgm:pt modelId="{CE044287-9C68-4B62-B19C-9347FD3F29AA}">
      <dgm:prSet phldrT="[Texto]"/>
      <dgm:spPr/>
      <dgm:t>
        <a:bodyPr/>
        <a:lstStyle/>
        <a:p>
          <a:endParaRPr lang="es-MX" dirty="0"/>
        </a:p>
      </dgm:t>
    </dgm:pt>
    <dgm:pt modelId="{8A304682-877C-4141-A339-1D8F9B722088}" type="parTrans" cxnId="{C8DAE919-8EDA-49AA-B9C9-F0ACD084E308}">
      <dgm:prSet/>
      <dgm:spPr/>
      <dgm:t>
        <a:bodyPr/>
        <a:lstStyle/>
        <a:p>
          <a:endParaRPr lang="es-MX"/>
        </a:p>
      </dgm:t>
    </dgm:pt>
    <dgm:pt modelId="{2BE744E6-30C8-47D6-A315-F390502BD239}" type="sibTrans" cxnId="{C8DAE919-8EDA-49AA-B9C9-F0ACD084E308}">
      <dgm:prSet/>
      <dgm:spPr/>
      <dgm:t>
        <a:bodyPr/>
        <a:lstStyle/>
        <a:p>
          <a:endParaRPr lang="es-MX"/>
        </a:p>
      </dgm:t>
    </dgm:pt>
    <dgm:pt modelId="{E5E218A8-8F7D-4715-B584-AD7A4572A7B3}">
      <dgm:prSet phldrT="[Texto]"/>
      <dgm:spPr/>
      <dgm:t>
        <a:bodyPr/>
        <a:lstStyle/>
        <a:p>
          <a:endParaRPr lang="es-MX" dirty="0"/>
        </a:p>
      </dgm:t>
    </dgm:pt>
    <dgm:pt modelId="{664B813C-9768-4613-B309-6FE54A319A68}" type="parTrans" cxnId="{AC154622-9F1D-47CE-8192-A57EBEFDB215}">
      <dgm:prSet/>
      <dgm:spPr/>
      <dgm:t>
        <a:bodyPr/>
        <a:lstStyle/>
        <a:p>
          <a:endParaRPr lang="es-MX"/>
        </a:p>
      </dgm:t>
    </dgm:pt>
    <dgm:pt modelId="{CA001BA5-2A09-451D-97B6-04A1C7DF832D}" type="sibTrans" cxnId="{AC154622-9F1D-47CE-8192-A57EBEFDB215}">
      <dgm:prSet/>
      <dgm:spPr/>
      <dgm:t>
        <a:bodyPr/>
        <a:lstStyle/>
        <a:p>
          <a:endParaRPr lang="es-MX"/>
        </a:p>
      </dgm:t>
    </dgm:pt>
    <dgm:pt modelId="{FC912E8B-7BB0-46A4-A527-7FF2DE241442}">
      <dgm:prSet phldrT="[Texto]"/>
      <dgm:spPr/>
      <dgm:t>
        <a:bodyPr/>
        <a:lstStyle/>
        <a:p>
          <a:endParaRPr lang="es-MX" dirty="0"/>
        </a:p>
      </dgm:t>
    </dgm:pt>
    <dgm:pt modelId="{D71AEAB4-D388-41A7-83CA-CCEDF032FCAD}" type="parTrans" cxnId="{0E0C4098-777A-459F-BCED-EA76B523D02D}">
      <dgm:prSet/>
      <dgm:spPr/>
      <dgm:t>
        <a:bodyPr/>
        <a:lstStyle/>
        <a:p>
          <a:endParaRPr lang="es-MX"/>
        </a:p>
      </dgm:t>
    </dgm:pt>
    <dgm:pt modelId="{CE20092F-75F4-4892-A80E-D7D4E0D5477C}" type="sibTrans" cxnId="{0E0C4098-777A-459F-BCED-EA76B523D02D}">
      <dgm:prSet/>
      <dgm:spPr/>
      <dgm:t>
        <a:bodyPr/>
        <a:lstStyle/>
        <a:p>
          <a:endParaRPr lang="es-MX"/>
        </a:p>
      </dgm:t>
    </dgm:pt>
    <dgm:pt modelId="{BEC8216F-E2CB-4C1E-ABE3-C939DAED751F}">
      <dgm:prSet phldrT="[Texto]"/>
      <dgm:spPr/>
      <dgm:t>
        <a:bodyPr/>
        <a:lstStyle/>
        <a:p>
          <a:endParaRPr lang="es-MX" dirty="0"/>
        </a:p>
      </dgm:t>
    </dgm:pt>
    <dgm:pt modelId="{34D8B2E2-C544-475E-A982-FEDD0BCFB843}" type="parTrans" cxnId="{65F11250-FCD0-46BB-8B66-93F715810BC1}">
      <dgm:prSet/>
      <dgm:spPr/>
      <dgm:t>
        <a:bodyPr/>
        <a:lstStyle/>
        <a:p>
          <a:endParaRPr lang="es-MX"/>
        </a:p>
      </dgm:t>
    </dgm:pt>
    <dgm:pt modelId="{212CEEAC-AD2C-4C35-9DC3-6309FE29912C}" type="sibTrans" cxnId="{65F11250-FCD0-46BB-8B66-93F715810BC1}">
      <dgm:prSet/>
      <dgm:spPr/>
      <dgm:t>
        <a:bodyPr/>
        <a:lstStyle/>
        <a:p>
          <a:endParaRPr lang="es-MX"/>
        </a:p>
      </dgm:t>
    </dgm:pt>
    <dgm:pt modelId="{389637A4-F237-4E6B-8C3B-0750444CDD2B}">
      <dgm:prSet phldrT="[Texto]"/>
      <dgm:spPr/>
      <dgm:t>
        <a:bodyPr/>
        <a:lstStyle/>
        <a:p>
          <a:endParaRPr lang="es-MX" dirty="0"/>
        </a:p>
      </dgm:t>
    </dgm:pt>
    <dgm:pt modelId="{ADBD731E-4703-46D9-9902-6151B6F0DEE3}" type="parTrans" cxnId="{D779FDB9-A4D1-41F3-B776-46186690374D}">
      <dgm:prSet/>
      <dgm:spPr/>
      <dgm:t>
        <a:bodyPr/>
        <a:lstStyle/>
        <a:p>
          <a:endParaRPr lang="es-MX"/>
        </a:p>
      </dgm:t>
    </dgm:pt>
    <dgm:pt modelId="{2C593844-EEED-4DA8-949D-F26FD0548A83}" type="sibTrans" cxnId="{D779FDB9-A4D1-41F3-B776-46186690374D}">
      <dgm:prSet/>
      <dgm:spPr/>
      <dgm:t>
        <a:bodyPr/>
        <a:lstStyle/>
        <a:p>
          <a:endParaRPr lang="es-MX"/>
        </a:p>
      </dgm:t>
    </dgm:pt>
    <dgm:pt modelId="{A493A653-676B-4924-9A8D-4A81D4496CD6}">
      <dgm:prSet phldrT="[Texto]" phldr="1"/>
      <dgm:spPr/>
      <dgm:t>
        <a:bodyPr/>
        <a:lstStyle/>
        <a:p>
          <a:endParaRPr lang="es-MX" dirty="0"/>
        </a:p>
      </dgm:t>
    </dgm:pt>
    <dgm:pt modelId="{75DFF16D-9A8E-44B0-9E41-DAA702037E71}" type="sibTrans" cxnId="{30DD98E9-B220-4BB7-99AB-A7A1E007958C}">
      <dgm:prSet/>
      <dgm:spPr/>
      <dgm:t>
        <a:bodyPr/>
        <a:lstStyle/>
        <a:p>
          <a:endParaRPr lang="es-MX"/>
        </a:p>
      </dgm:t>
    </dgm:pt>
    <dgm:pt modelId="{1933877A-B484-457E-ABEA-837DB1825352}" type="parTrans" cxnId="{30DD98E9-B220-4BB7-99AB-A7A1E007958C}">
      <dgm:prSet/>
      <dgm:spPr/>
      <dgm:t>
        <a:bodyPr/>
        <a:lstStyle/>
        <a:p>
          <a:endParaRPr lang="es-MX"/>
        </a:p>
      </dgm:t>
    </dgm:pt>
    <dgm:pt modelId="{509D24BD-A8DB-4C79-B9D9-BE264595077E}">
      <dgm:prSet phldrT="[Texto]" phldr="1"/>
      <dgm:spPr/>
      <dgm:t>
        <a:bodyPr/>
        <a:lstStyle/>
        <a:p>
          <a:endParaRPr lang="es-MX" dirty="0"/>
        </a:p>
      </dgm:t>
    </dgm:pt>
    <dgm:pt modelId="{83886F3F-F397-4E53-8DF1-984D355EBE85}" type="sibTrans" cxnId="{0A6C6899-8860-4437-B98B-3ECB6829FDC2}">
      <dgm:prSet/>
      <dgm:spPr/>
      <dgm:t>
        <a:bodyPr/>
        <a:lstStyle/>
        <a:p>
          <a:endParaRPr lang="es-MX"/>
        </a:p>
      </dgm:t>
    </dgm:pt>
    <dgm:pt modelId="{C56AC0EC-CED5-48FC-8BB1-6760FB8CD2E3}" type="parTrans" cxnId="{0A6C6899-8860-4437-B98B-3ECB6829FDC2}">
      <dgm:prSet/>
      <dgm:spPr/>
      <dgm:t>
        <a:bodyPr/>
        <a:lstStyle/>
        <a:p>
          <a:endParaRPr lang="es-MX"/>
        </a:p>
      </dgm:t>
    </dgm:pt>
    <dgm:pt modelId="{11AE2BC8-B0C5-42D8-9FEF-4CD0E9E81615}" type="pres">
      <dgm:prSet presAssocID="{FD215E8D-02E1-4274-8A9D-A41EE4BEBBE6}" presName="Name0" presStyleCnt="0">
        <dgm:presLayoutVars>
          <dgm:dir/>
          <dgm:resizeHandles val="exact"/>
        </dgm:presLayoutVars>
      </dgm:prSet>
      <dgm:spPr/>
    </dgm:pt>
    <dgm:pt modelId="{FB9E73C9-8793-4700-B602-C8D59235B2CF}" type="pres">
      <dgm:prSet presAssocID="{CEE08157-D96A-4BF3-A253-E3989EDCAA01}" presName="compNode" presStyleCnt="0"/>
      <dgm:spPr/>
    </dgm:pt>
    <dgm:pt modelId="{71E5C793-F64F-4CF7-8D7E-339D22FD4B22}" type="pres">
      <dgm:prSet presAssocID="{CEE08157-D96A-4BF3-A253-E3989EDCAA01}" presName="pictRect" presStyleLbl="nod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2BF1A68-4E0F-4509-8813-ADBE40A90536}" type="pres">
      <dgm:prSet presAssocID="{CEE08157-D96A-4BF3-A253-E3989EDCAA01}" presName="textRect" presStyleLbl="revTx" presStyleIdx="0" presStyleCnt="9">
        <dgm:presLayoutVars>
          <dgm:bulletEnabled val="1"/>
        </dgm:presLayoutVars>
      </dgm:prSet>
      <dgm:spPr/>
      <dgm:t>
        <a:bodyPr/>
        <a:lstStyle/>
        <a:p>
          <a:endParaRPr lang="es-MX"/>
        </a:p>
      </dgm:t>
    </dgm:pt>
    <dgm:pt modelId="{F2D0571E-9219-4209-861C-7570E32A5399}" type="pres">
      <dgm:prSet presAssocID="{26E32D39-C435-4002-B953-7D9E02BE5D39}" presName="sibTrans" presStyleLbl="sibTrans2D1" presStyleIdx="0" presStyleCnt="0"/>
      <dgm:spPr/>
    </dgm:pt>
    <dgm:pt modelId="{C20BCDDA-5722-4B7C-9621-F90F4998A1F6}" type="pres">
      <dgm:prSet presAssocID="{A493A653-676B-4924-9A8D-4A81D4496CD6}" presName="compNode" presStyleCnt="0"/>
      <dgm:spPr/>
    </dgm:pt>
    <dgm:pt modelId="{5145A2DC-2E09-40F1-A0CF-E2AA1D0E5609}" type="pres">
      <dgm:prSet presAssocID="{A493A653-676B-4924-9A8D-4A81D4496CD6}" presName="pictRect" presStyleLbl="nod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F735B5E-FE6F-416D-A22B-301EB5FC22C1}" type="pres">
      <dgm:prSet presAssocID="{A493A653-676B-4924-9A8D-4A81D4496CD6}" presName="textRect" presStyleLbl="revTx" presStyleIdx="1" presStyleCnt="9">
        <dgm:presLayoutVars>
          <dgm:bulletEnabled val="1"/>
        </dgm:presLayoutVars>
      </dgm:prSet>
      <dgm:spPr/>
      <dgm:t>
        <a:bodyPr/>
        <a:lstStyle/>
        <a:p>
          <a:endParaRPr lang="es-MX"/>
        </a:p>
      </dgm:t>
    </dgm:pt>
    <dgm:pt modelId="{BBA312A7-DCB8-49C6-9030-98EC1D2E8F83}" type="pres">
      <dgm:prSet presAssocID="{75DFF16D-9A8E-44B0-9E41-DAA702037E71}" presName="sibTrans" presStyleLbl="sibTrans2D1" presStyleIdx="0" presStyleCnt="0"/>
      <dgm:spPr/>
    </dgm:pt>
    <dgm:pt modelId="{6E9BA61C-1954-4697-9C4B-748BB76CE96B}" type="pres">
      <dgm:prSet presAssocID="{FAECEDEE-A5DE-4F74-A48B-CA9973537398}" presName="compNode" presStyleCnt="0"/>
      <dgm:spPr/>
    </dgm:pt>
    <dgm:pt modelId="{F4DB369E-060F-4457-9531-D4F025B12EE3}" type="pres">
      <dgm:prSet presAssocID="{FAECEDEE-A5DE-4F74-A48B-CA9973537398}" presName="pictRect" presStyleLbl="nod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AE7D34C-2BAA-4679-A969-6FEDDC3ACBA0}" type="pres">
      <dgm:prSet presAssocID="{FAECEDEE-A5DE-4F74-A48B-CA9973537398}" presName="textRect" presStyleLbl="revTx" presStyleIdx="2" presStyleCnt="9">
        <dgm:presLayoutVars>
          <dgm:bulletEnabled val="1"/>
        </dgm:presLayoutVars>
      </dgm:prSet>
      <dgm:spPr/>
    </dgm:pt>
    <dgm:pt modelId="{F5F2CD15-90A0-4D6B-BAFA-FB9707976ACD}" type="pres">
      <dgm:prSet presAssocID="{FD9C2004-855D-43CA-B41D-CF529AC01AA1}" presName="sibTrans" presStyleLbl="sibTrans2D1" presStyleIdx="0" presStyleCnt="0"/>
      <dgm:spPr/>
    </dgm:pt>
    <dgm:pt modelId="{EB8779BB-AD68-43AA-9D9A-A1CB02B95F57}" type="pres">
      <dgm:prSet presAssocID="{509D24BD-A8DB-4C79-B9D9-BE264595077E}" presName="compNode" presStyleCnt="0"/>
      <dgm:spPr/>
    </dgm:pt>
    <dgm:pt modelId="{67856F73-CA63-43B6-B132-05C35F8630B8}" type="pres">
      <dgm:prSet presAssocID="{509D24BD-A8DB-4C79-B9D9-BE264595077E}" presName="pictRect" presStyleLbl="nod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1B46BAA-0CBA-49E4-A908-9A0C02F9B61F}" type="pres">
      <dgm:prSet presAssocID="{509D24BD-A8DB-4C79-B9D9-BE264595077E}" presName="textRect" presStyleLbl="revTx" presStyleIdx="3" presStyleCnt="9">
        <dgm:presLayoutVars>
          <dgm:bulletEnabled val="1"/>
        </dgm:presLayoutVars>
      </dgm:prSet>
      <dgm:spPr/>
      <dgm:t>
        <a:bodyPr/>
        <a:lstStyle/>
        <a:p>
          <a:endParaRPr lang="es-MX"/>
        </a:p>
      </dgm:t>
    </dgm:pt>
    <dgm:pt modelId="{E52B252E-DEB8-46BD-B63D-09BD69EF2988}" type="pres">
      <dgm:prSet presAssocID="{83886F3F-F397-4E53-8DF1-984D355EBE85}" presName="sibTrans" presStyleLbl="sibTrans2D1" presStyleIdx="0" presStyleCnt="0"/>
      <dgm:spPr/>
    </dgm:pt>
    <dgm:pt modelId="{AECDE0DA-111D-4526-95E0-7FB6E9983CBB}" type="pres">
      <dgm:prSet presAssocID="{E5E218A8-8F7D-4715-B584-AD7A4572A7B3}" presName="compNode" presStyleCnt="0"/>
      <dgm:spPr/>
    </dgm:pt>
    <dgm:pt modelId="{A9A17FF1-3C19-40AA-93D5-1249B58A685D}" type="pres">
      <dgm:prSet presAssocID="{E5E218A8-8F7D-4715-B584-AD7A4572A7B3}" presName="pictRect" presStyleLbl="nod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3C12E33-8370-48A9-9EE7-D969F4C45FAA}" type="pres">
      <dgm:prSet presAssocID="{E5E218A8-8F7D-4715-B584-AD7A4572A7B3}" presName="textRect" presStyleLbl="revTx" presStyleIdx="4" presStyleCnt="9">
        <dgm:presLayoutVars>
          <dgm:bulletEnabled val="1"/>
        </dgm:presLayoutVars>
      </dgm:prSet>
      <dgm:spPr/>
    </dgm:pt>
    <dgm:pt modelId="{3BCE1DEA-6810-4814-B945-DC72285C44E5}" type="pres">
      <dgm:prSet presAssocID="{CA001BA5-2A09-451D-97B6-04A1C7DF832D}" presName="sibTrans" presStyleLbl="sibTrans2D1" presStyleIdx="0" presStyleCnt="0"/>
      <dgm:spPr/>
    </dgm:pt>
    <dgm:pt modelId="{023E452C-E537-452D-989A-D3B8DA56C406}" type="pres">
      <dgm:prSet presAssocID="{FC912E8B-7BB0-46A4-A527-7FF2DE241442}" presName="compNode" presStyleCnt="0"/>
      <dgm:spPr/>
    </dgm:pt>
    <dgm:pt modelId="{619602AF-7AB3-4350-889D-2158FEC37B45}" type="pres">
      <dgm:prSet presAssocID="{FC912E8B-7BB0-46A4-A527-7FF2DE241442}" presName="pictRect" presStyleLbl="nod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2440934-0D23-4895-BA06-D94A59A7CF13}" type="pres">
      <dgm:prSet presAssocID="{FC912E8B-7BB0-46A4-A527-7FF2DE241442}" presName="textRect" presStyleLbl="revTx" presStyleIdx="5" presStyleCnt="9">
        <dgm:presLayoutVars>
          <dgm:bulletEnabled val="1"/>
        </dgm:presLayoutVars>
      </dgm:prSet>
      <dgm:spPr/>
    </dgm:pt>
    <dgm:pt modelId="{E373CC95-9F4B-4D42-99F9-3B1F95B94BD3}" type="pres">
      <dgm:prSet presAssocID="{CE20092F-75F4-4892-A80E-D7D4E0D5477C}" presName="sibTrans" presStyleLbl="sibTrans2D1" presStyleIdx="0" presStyleCnt="0"/>
      <dgm:spPr/>
    </dgm:pt>
    <dgm:pt modelId="{21F6A46F-FEBC-4C18-8969-8D7F0993BFF9}" type="pres">
      <dgm:prSet presAssocID="{BEC8216F-E2CB-4C1E-ABE3-C939DAED751F}" presName="compNode" presStyleCnt="0"/>
      <dgm:spPr/>
    </dgm:pt>
    <dgm:pt modelId="{74DA40B3-E1BF-45BC-A009-3F6CBD2F47B5}" type="pres">
      <dgm:prSet presAssocID="{BEC8216F-E2CB-4C1E-ABE3-C939DAED751F}" presName="pictRect" presStyleLbl="nod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6000" b="-6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02A4641-97E5-42FC-8CC6-7769C5EED640}" type="pres">
      <dgm:prSet presAssocID="{BEC8216F-E2CB-4C1E-ABE3-C939DAED751F}" presName="textRect" presStyleLbl="revTx" presStyleIdx="6" presStyleCnt="9">
        <dgm:presLayoutVars>
          <dgm:bulletEnabled val="1"/>
        </dgm:presLayoutVars>
      </dgm:prSet>
      <dgm:spPr/>
    </dgm:pt>
    <dgm:pt modelId="{A0C82430-E51E-4195-A633-6A57DE8E994E}" type="pres">
      <dgm:prSet presAssocID="{212CEEAC-AD2C-4C35-9DC3-6309FE29912C}" presName="sibTrans" presStyleLbl="sibTrans2D1" presStyleIdx="0" presStyleCnt="0"/>
      <dgm:spPr/>
    </dgm:pt>
    <dgm:pt modelId="{908BA6AE-8978-4812-B123-9A44C3484988}" type="pres">
      <dgm:prSet presAssocID="{389637A4-F237-4E6B-8C3B-0750444CDD2B}" presName="compNode" presStyleCnt="0"/>
      <dgm:spPr/>
    </dgm:pt>
    <dgm:pt modelId="{6B9FDAE3-F3CF-44CB-8A74-D81F41418B5C}" type="pres">
      <dgm:prSet presAssocID="{389637A4-F237-4E6B-8C3B-0750444CDD2B}" presName="pictRect" presStyleLbl="nod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t="-5000" b="-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8E62D56-19BD-45C3-BA03-901FFD1762A5}" type="pres">
      <dgm:prSet presAssocID="{389637A4-F237-4E6B-8C3B-0750444CDD2B}" presName="textRect" presStyleLbl="revTx" presStyleIdx="7" presStyleCnt="9">
        <dgm:presLayoutVars>
          <dgm:bulletEnabled val="1"/>
        </dgm:presLayoutVars>
      </dgm:prSet>
      <dgm:spPr/>
    </dgm:pt>
    <dgm:pt modelId="{C485D86C-F9B5-475F-ACE8-97FA5D959E6E}" type="pres">
      <dgm:prSet presAssocID="{2C593844-EEED-4DA8-949D-F26FD0548A83}" presName="sibTrans" presStyleLbl="sibTrans2D1" presStyleIdx="0" presStyleCnt="0"/>
      <dgm:spPr/>
    </dgm:pt>
    <dgm:pt modelId="{03525B4C-EECF-4550-BE56-BD6987DFF494}" type="pres">
      <dgm:prSet presAssocID="{CE044287-9C68-4B62-B19C-9347FD3F29AA}" presName="compNode" presStyleCnt="0"/>
      <dgm:spPr/>
    </dgm:pt>
    <dgm:pt modelId="{09D309BE-5107-425D-9A57-0E7C51CD2288}" type="pres">
      <dgm:prSet presAssocID="{CE044287-9C68-4B62-B19C-9347FD3F29AA}" presName="pictRect" presStyleLbl="nod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t="-4000" b="-4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CB440AE-53E8-4B48-AF3D-39837125551B}" type="pres">
      <dgm:prSet presAssocID="{CE044287-9C68-4B62-B19C-9347FD3F29AA}" presName="textRect" presStyleLbl="revTx" presStyleIdx="8" presStyleCnt="9">
        <dgm:presLayoutVars>
          <dgm:bulletEnabled val="1"/>
        </dgm:presLayoutVars>
      </dgm:prSet>
      <dgm:spPr/>
    </dgm:pt>
  </dgm:ptLst>
  <dgm:cxnLst>
    <dgm:cxn modelId="{B08FD685-94EF-4B67-B30F-852A2B60DDC7}" type="presOf" srcId="{FC912E8B-7BB0-46A4-A527-7FF2DE241442}" destId="{92440934-0D23-4895-BA06-D94A59A7CF13}" srcOrd="0" destOrd="0" presId="urn:microsoft.com/office/officeart/2005/8/layout/pList1"/>
    <dgm:cxn modelId="{0E0C4098-777A-459F-BCED-EA76B523D02D}" srcId="{FD215E8D-02E1-4274-8A9D-A41EE4BEBBE6}" destId="{FC912E8B-7BB0-46A4-A527-7FF2DE241442}" srcOrd="5" destOrd="0" parTransId="{D71AEAB4-D388-41A7-83CA-CCEDF032FCAD}" sibTransId="{CE20092F-75F4-4892-A80E-D7D4E0D5477C}"/>
    <dgm:cxn modelId="{FAF089CE-2EA1-4985-B4A3-00670A14B88B}" type="presOf" srcId="{CE20092F-75F4-4892-A80E-D7D4E0D5477C}" destId="{E373CC95-9F4B-4D42-99F9-3B1F95B94BD3}" srcOrd="0" destOrd="0" presId="urn:microsoft.com/office/officeart/2005/8/layout/pList1"/>
    <dgm:cxn modelId="{B8FB21AD-6236-4C3A-933C-888F9664AF3D}" type="presOf" srcId="{FD215E8D-02E1-4274-8A9D-A41EE4BEBBE6}" destId="{11AE2BC8-B0C5-42D8-9FEF-4CD0E9E81615}" srcOrd="0" destOrd="0" presId="urn:microsoft.com/office/officeart/2005/8/layout/pList1"/>
    <dgm:cxn modelId="{D779FDB9-A4D1-41F3-B776-46186690374D}" srcId="{FD215E8D-02E1-4274-8A9D-A41EE4BEBBE6}" destId="{389637A4-F237-4E6B-8C3B-0750444CDD2B}" srcOrd="7" destOrd="0" parTransId="{ADBD731E-4703-46D9-9902-6151B6F0DEE3}" sibTransId="{2C593844-EEED-4DA8-949D-F26FD0548A83}"/>
    <dgm:cxn modelId="{E4BA155F-A844-4326-8A7C-D541F5D7267B}" type="presOf" srcId="{CEE08157-D96A-4BF3-A253-E3989EDCAA01}" destId="{B2BF1A68-4E0F-4509-8813-ADBE40A90536}" srcOrd="0" destOrd="0" presId="urn:microsoft.com/office/officeart/2005/8/layout/pList1"/>
    <dgm:cxn modelId="{618D3362-59A0-472E-A61C-C48000618BBE}" type="presOf" srcId="{CE044287-9C68-4B62-B19C-9347FD3F29AA}" destId="{6CB440AE-53E8-4B48-AF3D-39837125551B}" srcOrd="0" destOrd="0" presId="urn:microsoft.com/office/officeart/2005/8/layout/pList1"/>
    <dgm:cxn modelId="{851B9C8E-A721-4B55-A4CE-3C0857486723}" srcId="{FD215E8D-02E1-4274-8A9D-A41EE4BEBBE6}" destId="{FAECEDEE-A5DE-4F74-A48B-CA9973537398}" srcOrd="2" destOrd="0" parTransId="{C7333C08-1466-497A-AB6C-A4C0DEBEDEE1}" sibTransId="{FD9C2004-855D-43CA-B41D-CF529AC01AA1}"/>
    <dgm:cxn modelId="{E76DA61E-85F6-4593-B5F7-4E0D2842205F}" type="presOf" srcId="{509D24BD-A8DB-4C79-B9D9-BE264595077E}" destId="{61B46BAA-0CBA-49E4-A908-9A0C02F9B61F}" srcOrd="0" destOrd="0" presId="urn:microsoft.com/office/officeart/2005/8/layout/pList1"/>
    <dgm:cxn modelId="{85697E1B-F8FA-483B-B0D6-80B7077827C5}" type="presOf" srcId="{E5E218A8-8F7D-4715-B584-AD7A4572A7B3}" destId="{C3C12E33-8370-48A9-9EE7-D969F4C45FAA}" srcOrd="0" destOrd="0" presId="urn:microsoft.com/office/officeart/2005/8/layout/pList1"/>
    <dgm:cxn modelId="{65F11250-FCD0-46BB-8B66-93F715810BC1}" srcId="{FD215E8D-02E1-4274-8A9D-A41EE4BEBBE6}" destId="{BEC8216F-E2CB-4C1E-ABE3-C939DAED751F}" srcOrd="6" destOrd="0" parTransId="{34D8B2E2-C544-475E-A982-FEDD0BCFB843}" sibTransId="{212CEEAC-AD2C-4C35-9DC3-6309FE29912C}"/>
    <dgm:cxn modelId="{6A8E8835-E08E-4FB3-80FC-0DB759DCB0AA}" type="presOf" srcId="{75DFF16D-9A8E-44B0-9E41-DAA702037E71}" destId="{BBA312A7-DCB8-49C6-9030-98EC1D2E8F83}" srcOrd="0" destOrd="0" presId="urn:microsoft.com/office/officeart/2005/8/layout/pList1"/>
    <dgm:cxn modelId="{712F2E12-A9C5-4F30-A096-B452DB8E7927}" type="presOf" srcId="{CA001BA5-2A09-451D-97B6-04A1C7DF832D}" destId="{3BCE1DEA-6810-4814-B945-DC72285C44E5}" srcOrd="0" destOrd="0" presId="urn:microsoft.com/office/officeart/2005/8/layout/pList1"/>
    <dgm:cxn modelId="{3C360D37-E468-45D7-82A0-7A07C9855E04}" type="presOf" srcId="{2C593844-EEED-4DA8-949D-F26FD0548A83}" destId="{C485D86C-F9B5-475F-ACE8-97FA5D959E6E}" srcOrd="0" destOrd="0" presId="urn:microsoft.com/office/officeart/2005/8/layout/pList1"/>
    <dgm:cxn modelId="{6407554E-1F23-43DB-925C-AF0C26FED473}" type="presOf" srcId="{BEC8216F-E2CB-4C1E-ABE3-C939DAED751F}" destId="{502A4641-97E5-42FC-8CC6-7769C5EED640}" srcOrd="0" destOrd="0" presId="urn:microsoft.com/office/officeart/2005/8/layout/pList1"/>
    <dgm:cxn modelId="{BFC6063E-0257-49D5-8FBA-E837729F6352}" type="presOf" srcId="{83886F3F-F397-4E53-8DF1-984D355EBE85}" destId="{E52B252E-DEB8-46BD-B63D-09BD69EF2988}" srcOrd="0" destOrd="0" presId="urn:microsoft.com/office/officeart/2005/8/layout/pList1"/>
    <dgm:cxn modelId="{AC154622-9F1D-47CE-8192-A57EBEFDB215}" srcId="{FD215E8D-02E1-4274-8A9D-A41EE4BEBBE6}" destId="{E5E218A8-8F7D-4715-B584-AD7A4572A7B3}" srcOrd="4" destOrd="0" parTransId="{664B813C-9768-4613-B309-6FE54A319A68}" sibTransId="{CA001BA5-2A09-451D-97B6-04A1C7DF832D}"/>
    <dgm:cxn modelId="{4BBC2C86-5DF5-4B55-ACE4-86EC871314E0}" type="presOf" srcId="{FAECEDEE-A5DE-4F74-A48B-CA9973537398}" destId="{FAE7D34C-2BAA-4679-A969-6FEDDC3ACBA0}" srcOrd="0" destOrd="0" presId="urn:microsoft.com/office/officeart/2005/8/layout/pList1"/>
    <dgm:cxn modelId="{18400556-BE3F-4378-8078-C0D62861ECAE}" type="presOf" srcId="{A493A653-676B-4924-9A8D-4A81D4496CD6}" destId="{1F735B5E-FE6F-416D-A22B-301EB5FC22C1}" srcOrd="0" destOrd="0" presId="urn:microsoft.com/office/officeart/2005/8/layout/pList1"/>
    <dgm:cxn modelId="{9AAC5678-A05C-42AB-91D9-ED1935101979}" type="presOf" srcId="{212CEEAC-AD2C-4C35-9DC3-6309FE29912C}" destId="{A0C82430-E51E-4195-A633-6A57DE8E994E}" srcOrd="0" destOrd="0" presId="urn:microsoft.com/office/officeart/2005/8/layout/pList1"/>
    <dgm:cxn modelId="{214670F6-54C7-4B25-B8D6-11CAE7A4F9E3}" type="presOf" srcId="{26E32D39-C435-4002-B953-7D9E02BE5D39}" destId="{F2D0571E-9219-4209-861C-7570E32A5399}" srcOrd="0" destOrd="0" presId="urn:microsoft.com/office/officeart/2005/8/layout/pList1"/>
    <dgm:cxn modelId="{0A6C6899-8860-4437-B98B-3ECB6829FDC2}" srcId="{FD215E8D-02E1-4274-8A9D-A41EE4BEBBE6}" destId="{509D24BD-A8DB-4C79-B9D9-BE264595077E}" srcOrd="3" destOrd="0" parTransId="{C56AC0EC-CED5-48FC-8BB1-6760FB8CD2E3}" sibTransId="{83886F3F-F397-4E53-8DF1-984D355EBE85}"/>
    <dgm:cxn modelId="{70EF5372-B7AC-4FF7-A338-52A0B9C5BEAF}" type="presOf" srcId="{389637A4-F237-4E6B-8C3B-0750444CDD2B}" destId="{F8E62D56-19BD-45C3-BA03-901FFD1762A5}" srcOrd="0" destOrd="0" presId="urn:microsoft.com/office/officeart/2005/8/layout/pList1"/>
    <dgm:cxn modelId="{C8DAE919-8EDA-49AA-B9C9-F0ACD084E308}" srcId="{FD215E8D-02E1-4274-8A9D-A41EE4BEBBE6}" destId="{CE044287-9C68-4B62-B19C-9347FD3F29AA}" srcOrd="8" destOrd="0" parTransId="{8A304682-877C-4141-A339-1D8F9B722088}" sibTransId="{2BE744E6-30C8-47D6-A315-F390502BD239}"/>
    <dgm:cxn modelId="{B5B58CA9-EF59-4A0F-A069-4308EDC77C01}" type="presOf" srcId="{FD9C2004-855D-43CA-B41D-CF529AC01AA1}" destId="{F5F2CD15-90A0-4D6B-BAFA-FB9707976ACD}" srcOrd="0" destOrd="0" presId="urn:microsoft.com/office/officeart/2005/8/layout/pList1"/>
    <dgm:cxn modelId="{ECC16D21-885F-493A-840B-AD14E007E534}" srcId="{FD215E8D-02E1-4274-8A9D-A41EE4BEBBE6}" destId="{CEE08157-D96A-4BF3-A253-E3989EDCAA01}" srcOrd="0" destOrd="0" parTransId="{648B40F1-86F4-4D01-8A44-6C2EF7B5CCEF}" sibTransId="{26E32D39-C435-4002-B953-7D9E02BE5D39}"/>
    <dgm:cxn modelId="{30DD98E9-B220-4BB7-99AB-A7A1E007958C}" srcId="{FD215E8D-02E1-4274-8A9D-A41EE4BEBBE6}" destId="{A493A653-676B-4924-9A8D-4A81D4496CD6}" srcOrd="1" destOrd="0" parTransId="{1933877A-B484-457E-ABEA-837DB1825352}" sibTransId="{75DFF16D-9A8E-44B0-9E41-DAA702037E71}"/>
    <dgm:cxn modelId="{9854BE82-9249-4066-81D8-05599C33E067}" type="presParOf" srcId="{11AE2BC8-B0C5-42D8-9FEF-4CD0E9E81615}" destId="{FB9E73C9-8793-4700-B602-C8D59235B2CF}" srcOrd="0" destOrd="0" presId="urn:microsoft.com/office/officeart/2005/8/layout/pList1"/>
    <dgm:cxn modelId="{FB541F80-0C7D-4E9D-AD6B-06C3B9E65766}" type="presParOf" srcId="{FB9E73C9-8793-4700-B602-C8D59235B2CF}" destId="{71E5C793-F64F-4CF7-8D7E-339D22FD4B22}" srcOrd="0" destOrd="0" presId="urn:microsoft.com/office/officeart/2005/8/layout/pList1"/>
    <dgm:cxn modelId="{ADA4400E-ED74-43F4-964B-908AC7E9C3BD}" type="presParOf" srcId="{FB9E73C9-8793-4700-B602-C8D59235B2CF}" destId="{B2BF1A68-4E0F-4509-8813-ADBE40A90536}" srcOrd="1" destOrd="0" presId="urn:microsoft.com/office/officeart/2005/8/layout/pList1"/>
    <dgm:cxn modelId="{632AA32F-1FDB-49BF-A927-3201A9B2F522}" type="presParOf" srcId="{11AE2BC8-B0C5-42D8-9FEF-4CD0E9E81615}" destId="{F2D0571E-9219-4209-861C-7570E32A5399}" srcOrd="1" destOrd="0" presId="urn:microsoft.com/office/officeart/2005/8/layout/pList1"/>
    <dgm:cxn modelId="{3CE2B945-FAF7-4EB1-B4DF-BA02BB6F595C}" type="presParOf" srcId="{11AE2BC8-B0C5-42D8-9FEF-4CD0E9E81615}" destId="{C20BCDDA-5722-4B7C-9621-F90F4998A1F6}" srcOrd="2" destOrd="0" presId="urn:microsoft.com/office/officeart/2005/8/layout/pList1"/>
    <dgm:cxn modelId="{43683956-BC77-42FD-AD5F-03B4E1FE4D20}" type="presParOf" srcId="{C20BCDDA-5722-4B7C-9621-F90F4998A1F6}" destId="{5145A2DC-2E09-40F1-A0CF-E2AA1D0E5609}" srcOrd="0" destOrd="0" presId="urn:microsoft.com/office/officeart/2005/8/layout/pList1"/>
    <dgm:cxn modelId="{3066D675-4FEC-4478-9018-526CB49DAEBE}" type="presParOf" srcId="{C20BCDDA-5722-4B7C-9621-F90F4998A1F6}" destId="{1F735B5E-FE6F-416D-A22B-301EB5FC22C1}" srcOrd="1" destOrd="0" presId="urn:microsoft.com/office/officeart/2005/8/layout/pList1"/>
    <dgm:cxn modelId="{6E58ABF4-8323-48CE-B14B-11FA4AD3312F}" type="presParOf" srcId="{11AE2BC8-B0C5-42D8-9FEF-4CD0E9E81615}" destId="{BBA312A7-DCB8-49C6-9030-98EC1D2E8F83}" srcOrd="3" destOrd="0" presId="urn:microsoft.com/office/officeart/2005/8/layout/pList1"/>
    <dgm:cxn modelId="{D9D90942-A7C9-4946-91F4-E627DB855D55}" type="presParOf" srcId="{11AE2BC8-B0C5-42D8-9FEF-4CD0E9E81615}" destId="{6E9BA61C-1954-4697-9C4B-748BB76CE96B}" srcOrd="4" destOrd="0" presId="urn:microsoft.com/office/officeart/2005/8/layout/pList1"/>
    <dgm:cxn modelId="{FDC47B1C-B207-4374-A308-7D861A8C1A73}" type="presParOf" srcId="{6E9BA61C-1954-4697-9C4B-748BB76CE96B}" destId="{F4DB369E-060F-4457-9531-D4F025B12EE3}" srcOrd="0" destOrd="0" presId="urn:microsoft.com/office/officeart/2005/8/layout/pList1"/>
    <dgm:cxn modelId="{883804A8-8258-4EA6-8114-5724E82FCDD0}" type="presParOf" srcId="{6E9BA61C-1954-4697-9C4B-748BB76CE96B}" destId="{FAE7D34C-2BAA-4679-A969-6FEDDC3ACBA0}" srcOrd="1" destOrd="0" presId="urn:microsoft.com/office/officeart/2005/8/layout/pList1"/>
    <dgm:cxn modelId="{7F4C476B-14F0-447E-9F4F-6ABC3B22A1C0}" type="presParOf" srcId="{11AE2BC8-B0C5-42D8-9FEF-4CD0E9E81615}" destId="{F5F2CD15-90A0-4D6B-BAFA-FB9707976ACD}" srcOrd="5" destOrd="0" presId="urn:microsoft.com/office/officeart/2005/8/layout/pList1"/>
    <dgm:cxn modelId="{8783330F-8B81-4A60-A3B1-C3EB0CD82A42}" type="presParOf" srcId="{11AE2BC8-B0C5-42D8-9FEF-4CD0E9E81615}" destId="{EB8779BB-AD68-43AA-9D9A-A1CB02B95F57}" srcOrd="6" destOrd="0" presId="urn:microsoft.com/office/officeart/2005/8/layout/pList1"/>
    <dgm:cxn modelId="{9CE8EB74-0D3E-4A9B-8E87-FAAB7BB471F2}" type="presParOf" srcId="{EB8779BB-AD68-43AA-9D9A-A1CB02B95F57}" destId="{67856F73-CA63-43B6-B132-05C35F8630B8}" srcOrd="0" destOrd="0" presId="urn:microsoft.com/office/officeart/2005/8/layout/pList1"/>
    <dgm:cxn modelId="{0E43B2BB-0EC6-45AD-BAAC-E16647212666}" type="presParOf" srcId="{EB8779BB-AD68-43AA-9D9A-A1CB02B95F57}" destId="{61B46BAA-0CBA-49E4-A908-9A0C02F9B61F}" srcOrd="1" destOrd="0" presId="urn:microsoft.com/office/officeart/2005/8/layout/pList1"/>
    <dgm:cxn modelId="{D53842B2-C48F-4B24-8777-2CACF5FE14F0}" type="presParOf" srcId="{11AE2BC8-B0C5-42D8-9FEF-4CD0E9E81615}" destId="{E52B252E-DEB8-46BD-B63D-09BD69EF2988}" srcOrd="7" destOrd="0" presId="urn:microsoft.com/office/officeart/2005/8/layout/pList1"/>
    <dgm:cxn modelId="{590126C2-1B6B-4AD8-B9C8-6E2664294236}" type="presParOf" srcId="{11AE2BC8-B0C5-42D8-9FEF-4CD0E9E81615}" destId="{AECDE0DA-111D-4526-95E0-7FB6E9983CBB}" srcOrd="8" destOrd="0" presId="urn:microsoft.com/office/officeart/2005/8/layout/pList1"/>
    <dgm:cxn modelId="{D8E8E2A6-FF4A-41DA-AA89-D9B76B4B6447}" type="presParOf" srcId="{AECDE0DA-111D-4526-95E0-7FB6E9983CBB}" destId="{A9A17FF1-3C19-40AA-93D5-1249B58A685D}" srcOrd="0" destOrd="0" presId="urn:microsoft.com/office/officeart/2005/8/layout/pList1"/>
    <dgm:cxn modelId="{7131938A-7C8F-4B2A-A3EA-384EE4A8F99D}" type="presParOf" srcId="{AECDE0DA-111D-4526-95E0-7FB6E9983CBB}" destId="{C3C12E33-8370-48A9-9EE7-D969F4C45FAA}" srcOrd="1" destOrd="0" presId="urn:microsoft.com/office/officeart/2005/8/layout/pList1"/>
    <dgm:cxn modelId="{48FA6570-F99D-4C34-B184-E82B85BE1D43}" type="presParOf" srcId="{11AE2BC8-B0C5-42D8-9FEF-4CD0E9E81615}" destId="{3BCE1DEA-6810-4814-B945-DC72285C44E5}" srcOrd="9" destOrd="0" presId="urn:microsoft.com/office/officeart/2005/8/layout/pList1"/>
    <dgm:cxn modelId="{3152F079-81B6-4D31-8F8F-F521B586E358}" type="presParOf" srcId="{11AE2BC8-B0C5-42D8-9FEF-4CD0E9E81615}" destId="{023E452C-E537-452D-989A-D3B8DA56C406}" srcOrd="10" destOrd="0" presId="urn:microsoft.com/office/officeart/2005/8/layout/pList1"/>
    <dgm:cxn modelId="{60409771-9026-438C-A97A-5A8DF64A7804}" type="presParOf" srcId="{023E452C-E537-452D-989A-D3B8DA56C406}" destId="{619602AF-7AB3-4350-889D-2158FEC37B45}" srcOrd="0" destOrd="0" presId="urn:microsoft.com/office/officeart/2005/8/layout/pList1"/>
    <dgm:cxn modelId="{60944E83-4E1F-4D0A-8A1F-6F9BCA10FC54}" type="presParOf" srcId="{023E452C-E537-452D-989A-D3B8DA56C406}" destId="{92440934-0D23-4895-BA06-D94A59A7CF13}" srcOrd="1" destOrd="0" presId="urn:microsoft.com/office/officeart/2005/8/layout/pList1"/>
    <dgm:cxn modelId="{A12BA43D-957F-4DA2-BC2C-DD1C13F06BC1}" type="presParOf" srcId="{11AE2BC8-B0C5-42D8-9FEF-4CD0E9E81615}" destId="{E373CC95-9F4B-4D42-99F9-3B1F95B94BD3}" srcOrd="11" destOrd="0" presId="urn:microsoft.com/office/officeart/2005/8/layout/pList1"/>
    <dgm:cxn modelId="{60C9E000-A196-42FF-9E6E-214A2BB07E96}" type="presParOf" srcId="{11AE2BC8-B0C5-42D8-9FEF-4CD0E9E81615}" destId="{21F6A46F-FEBC-4C18-8969-8D7F0993BFF9}" srcOrd="12" destOrd="0" presId="urn:microsoft.com/office/officeart/2005/8/layout/pList1"/>
    <dgm:cxn modelId="{B52326BC-E662-45E3-AA15-45FCAAA79003}" type="presParOf" srcId="{21F6A46F-FEBC-4C18-8969-8D7F0993BFF9}" destId="{74DA40B3-E1BF-45BC-A009-3F6CBD2F47B5}" srcOrd="0" destOrd="0" presId="urn:microsoft.com/office/officeart/2005/8/layout/pList1"/>
    <dgm:cxn modelId="{B34790CC-C2C6-4EF9-8C01-52327867E0F7}" type="presParOf" srcId="{21F6A46F-FEBC-4C18-8969-8D7F0993BFF9}" destId="{502A4641-97E5-42FC-8CC6-7769C5EED640}" srcOrd="1" destOrd="0" presId="urn:microsoft.com/office/officeart/2005/8/layout/pList1"/>
    <dgm:cxn modelId="{9AF5388F-8520-41AC-8703-AB72F0BA060A}" type="presParOf" srcId="{11AE2BC8-B0C5-42D8-9FEF-4CD0E9E81615}" destId="{A0C82430-E51E-4195-A633-6A57DE8E994E}" srcOrd="13" destOrd="0" presId="urn:microsoft.com/office/officeart/2005/8/layout/pList1"/>
    <dgm:cxn modelId="{060EFD3D-F6F6-4FAF-B61C-58B16A434069}" type="presParOf" srcId="{11AE2BC8-B0C5-42D8-9FEF-4CD0E9E81615}" destId="{908BA6AE-8978-4812-B123-9A44C3484988}" srcOrd="14" destOrd="0" presId="urn:microsoft.com/office/officeart/2005/8/layout/pList1"/>
    <dgm:cxn modelId="{9745FE65-E850-4E26-9294-F77DD5206CC3}" type="presParOf" srcId="{908BA6AE-8978-4812-B123-9A44C3484988}" destId="{6B9FDAE3-F3CF-44CB-8A74-D81F41418B5C}" srcOrd="0" destOrd="0" presId="urn:microsoft.com/office/officeart/2005/8/layout/pList1"/>
    <dgm:cxn modelId="{5C72AA7F-C7A6-40ED-B393-0FF5F313DB0E}" type="presParOf" srcId="{908BA6AE-8978-4812-B123-9A44C3484988}" destId="{F8E62D56-19BD-45C3-BA03-901FFD1762A5}" srcOrd="1" destOrd="0" presId="urn:microsoft.com/office/officeart/2005/8/layout/pList1"/>
    <dgm:cxn modelId="{AB5289C9-DE68-46DB-9954-2D73B4E6DCAC}" type="presParOf" srcId="{11AE2BC8-B0C5-42D8-9FEF-4CD0E9E81615}" destId="{C485D86C-F9B5-475F-ACE8-97FA5D959E6E}" srcOrd="15" destOrd="0" presId="urn:microsoft.com/office/officeart/2005/8/layout/pList1"/>
    <dgm:cxn modelId="{048783F5-AE6C-42C5-9FCD-CB958BFBEE75}" type="presParOf" srcId="{11AE2BC8-B0C5-42D8-9FEF-4CD0E9E81615}" destId="{03525B4C-EECF-4550-BE56-BD6987DFF494}" srcOrd="16" destOrd="0" presId="urn:microsoft.com/office/officeart/2005/8/layout/pList1"/>
    <dgm:cxn modelId="{91CD7ED9-22E1-4A7C-B3C1-9D1F9FC6C918}" type="presParOf" srcId="{03525B4C-EECF-4550-BE56-BD6987DFF494}" destId="{09D309BE-5107-425D-9A57-0E7C51CD2288}" srcOrd="0" destOrd="0" presId="urn:microsoft.com/office/officeart/2005/8/layout/pList1"/>
    <dgm:cxn modelId="{7B9E1603-E7CC-4EC6-B480-092704D41471}" type="presParOf" srcId="{03525B4C-EECF-4550-BE56-BD6987DFF494}" destId="{6CB440AE-53E8-4B48-AF3D-39837125551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42AD0F-4AB7-45E5-B138-EBF26544B07D}" type="doc">
      <dgm:prSet loTypeId="urn:microsoft.com/office/officeart/2008/layout/BendingPictureCaption" loCatId="picture" qsTypeId="urn:microsoft.com/office/officeart/2005/8/quickstyle/simple2"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s-MX"/>
        </a:p>
      </dgm:t>
    </dgm:pt>
    <dgm:pt modelId="{F13CFD84-60B0-4E11-BFF1-CF44F8E73157}">
      <dgm:prSet phldrT="[Texto]"/>
      <dgm:spPr>
        <a:solidFill>
          <a:schemeClr val="tx1">
            <a:lumMod val="5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smtClean="0">
              <a:latin typeface="Calibri" pitchFamily="34" charset="0"/>
            </a:rPr>
            <a:t>Previsión de ayuda familiar</a:t>
          </a:r>
          <a:endParaRPr lang="es-MX" dirty="0">
            <a:latin typeface="Calibri" pitchFamily="34" charset="0"/>
          </a:endParaRPr>
        </a:p>
      </dgm:t>
    </dgm:pt>
    <dgm:pt modelId="{F4AD1EE0-2411-48EF-A955-A5F845410D3E}" type="parTrans" cxnId="{89AF7A32-5598-4814-8D94-F017135CEA5A}">
      <dgm:prSet/>
      <dgm:spPr/>
      <dgm:t>
        <a:bodyPr/>
        <a:lstStyle/>
        <a:p>
          <a:endParaRPr lang="es-MX"/>
        </a:p>
      </dgm:t>
    </dgm:pt>
    <dgm:pt modelId="{F94F8326-509C-4568-B0F7-E3652906A580}" type="sibTrans" cxnId="{89AF7A32-5598-4814-8D94-F017135CEA5A}">
      <dgm:prSet/>
      <dgm:spPr/>
      <dgm:t>
        <a:bodyPr/>
        <a:lstStyle/>
        <a:p>
          <a:endParaRPr lang="es-MX"/>
        </a:p>
      </dgm:t>
    </dgm:pt>
    <dgm:pt modelId="{FDA139AC-74FB-461E-83E1-2D3BC7166A8F}">
      <dgm:prSet phldrT="[Texto]"/>
      <dgm:spPr>
        <a:solidFill>
          <a:schemeClr val="tx1">
            <a:lumMod val="5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err="1" smtClean="0">
              <a:latin typeface="Calibri" pitchFamily="34" charset="0"/>
            </a:rPr>
            <a:t>Psicoeducación</a:t>
          </a:r>
          <a:endParaRPr lang="es-MX" dirty="0">
            <a:latin typeface="Calibri" pitchFamily="34" charset="0"/>
          </a:endParaRPr>
        </a:p>
      </dgm:t>
    </dgm:pt>
    <dgm:pt modelId="{4B0FEB96-2146-4625-A0A7-F0CE93242325}" type="parTrans" cxnId="{E1E7F1E7-23B1-4255-A357-15BCA32F45A9}">
      <dgm:prSet/>
      <dgm:spPr/>
      <dgm:t>
        <a:bodyPr/>
        <a:lstStyle/>
        <a:p>
          <a:endParaRPr lang="es-MX"/>
        </a:p>
      </dgm:t>
    </dgm:pt>
    <dgm:pt modelId="{BC8F107E-EDB2-4C22-83B4-A623FB454C91}" type="sibTrans" cxnId="{E1E7F1E7-23B1-4255-A357-15BCA32F45A9}">
      <dgm:prSet/>
      <dgm:spPr/>
      <dgm:t>
        <a:bodyPr/>
        <a:lstStyle/>
        <a:p>
          <a:endParaRPr lang="es-MX"/>
        </a:p>
      </dgm:t>
    </dgm:pt>
    <dgm:pt modelId="{2593A094-0B58-4961-921C-E31F129A58E7}">
      <dgm:prSet phldrT="[Texto]"/>
      <dgm:spPr>
        <a:solidFill>
          <a:schemeClr val="tx1">
            <a:lumMod val="5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smtClean="0">
              <a:latin typeface="Calibri" pitchFamily="34" charset="0"/>
            </a:rPr>
            <a:t>Asistencia Social</a:t>
          </a:r>
          <a:endParaRPr lang="es-MX" dirty="0">
            <a:latin typeface="Calibri" pitchFamily="34" charset="0"/>
          </a:endParaRPr>
        </a:p>
      </dgm:t>
    </dgm:pt>
    <dgm:pt modelId="{9099D2DB-01C8-416C-84EC-5ADEFD3E74B4}" type="parTrans" cxnId="{AF2D1214-BCD5-4567-9E65-033D72D1153D}">
      <dgm:prSet/>
      <dgm:spPr/>
      <dgm:t>
        <a:bodyPr/>
        <a:lstStyle/>
        <a:p>
          <a:endParaRPr lang="es-MX"/>
        </a:p>
      </dgm:t>
    </dgm:pt>
    <dgm:pt modelId="{4C0ED7F6-DF06-43B0-AC18-7D9346EDBFF0}" type="sibTrans" cxnId="{AF2D1214-BCD5-4567-9E65-033D72D1153D}">
      <dgm:prSet/>
      <dgm:spPr/>
      <dgm:t>
        <a:bodyPr/>
        <a:lstStyle/>
        <a:p>
          <a:endParaRPr lang="es-MX"/>
        </a:p>
      </dgm:t>
    </dgm:pt>
    <dgm:pt modelId="{5B39C853-5DDC-473C-A3DC-3E6E59BF4343}">
      <dgm:prSet phldrT="[Texto]"/>
      <dgm:spPr>
        <a:solidFill>
          <a:schemeClr val="tx1">
            <a:lumMod val="5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smtClean="0">
              <a:latin typeface="Calibri" pitchFamily="34" charset="0"/>
            </a:rPr>
            <a:t>Plan de vida saludable</a:t>
          </a:r>
          <a:endParaRPr lang="es-MX" dirty="0">
            <a:latin typeface="Calibri" pitchFamily="34" charset="0"/>
          </a:endParaRPr>
        </a:p>
      </dgm:t>
    </dgm:pt>
    <dgm:pt modelId="{43B84438-4FFD-44E4-BC16-9CDC27D63AEB}" type="parTrans" cxnId="{02381370-C98C-4CF4-B903-19075FE21AA0}">
      <dgm:prSet/>
      <dgm:spPr/>
      <dgm:t>
        <a:bodyPr/>
        <a:lstStyle/>
        <a:p>
          <a:endParaRPr lang="es-MX"/>
        </a:p>
      </dgm:t>
    </dgm:pt>
    <dgm:pt modelId="{6E92062C-68A0-492E-B64D-ED25E898B036}" type="sibTrans" cxnId="{02381370-C98C-4CF4-B903-19075FE21AA0}">
      <dgm:prSet/>
      <dgm:spPr/>
      <dgm:t>
        <a:bodyPr/>
        <a:lstStyle/>
        <a:p>
          <a:endParaRPr lang="es-MX"/>
        </a:p>
      </dgm:t>
    </dgm:pt>
    <dgm:pt modelId="{EDF98211-38AA-4A1B-B324-C8F40D6899DD}" type="pres">
      <dgm:prSet presAssocID="{E942AD0F-4AB7-45E5-B138-EBF26544B07D}" presName="diagram" presStyleCnt="0">
        <dgm:presLayoutVars>
          <dgm:dir/>
        </dgm:presLayoutVars>
      </dgm:prSet>
      <dgm:spPr/>
    </dgm:pt>
    <dgm:pt modelId="{A000E78F-8A2D-4287-A4EB-611DC8DE4437}" type="pres">
      <dgm:prSet presAssocID="{F13CFD84-60B0-4E11-BFF1-CF44F8E73157}"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4BC167E-657D-49C3-98C8-29F643A9F6B6}" type="pres">
      <dgm:prSet presAssocID="{F13CFD84-60B0-4E11-BFF1-CF44F8E73157}" presName="Image" presStyleLbl="bgShp"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F3795DA-7E8C-423A-85D7-1C0BBF9F22BD}" type="pres">
      <dgm:prSet presAssocID="{F13CFD84-60B0-4E11-BFF1-CF44F8E73157}" presName="Parent" presStyleLbl="node0" presStyleIdx="0" presStyleCnt="4">
        <dgm:presLayoutVars>
          <dgm:bulletEnabled val="1"/>
        </dgm:presLayoutVars>
      </dgm:prSet>
      <dgm:spPr/>
      <dgm:t>
        <a:bodyPr/>
        <a:lstStyle/>
        <a:p>
          <a:endParaRPr lang="es-MX"/>
        </a:p>
      </dgm:t>
    </dgm:pt>
    <dgm:pt modelId="{CA7A4F58-EEAC-47DD-A5A5-565B1A01C5E1}" type="pres">
      <dgm:prSet presAssocID="{F94F8326-509C-4568-B0F7-E3652906A580}"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C308911-5A58-4FBE-AA10-6CB0683C4ACB}" type="pres">
      <dgm:prSet presAssocID="{FDA139AC-74FB-461E-83E1-2D3BC7166A8F}"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D27333F-E042-4F1B-B67E-B6BCCA16EFF4}" type="pres">
      <dgm:prSet presAssocID="{FDA139AC-74FB-461E-83E1-2D3BC7166A8F}" presName="Image" presStyleLbl="bgShp"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1FC86D7-8D5B-4031-909F-8C38DB1862B1}" type="pres">
      <dgm:prSet presAssocID="{FDA139AC-74FB-461E-83E1-2D3BC7166A8F}" presName="Parent" presStyleLbl="node0" presStyleIdx="1" presStyleCnt="4">
        <dgm:presLayoutVars>
          <dgm:bulletEnabled val="1"/>
        </dgm:presLayoutVars>
      </dgm:prSet>
      <dgm:spPr/>
    </dgm:pt>
    <dgm:pt modelId="{17F85F0C-F2D8-445A-B2AC-C645436299D5}" type="pres">
      <dgm:prSet presAssocID="{BC8F107E-EDB2-4C22-83B4-A623FB454C91}"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E9363D9-F8E1-405C-95E0-9333DBD9F757}" type="pres">
      <dgm:prSet presAssocID="{2593A094-0B58-4961-921C-E31F129A58E7}"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E564B60-AC6A-43C3-9BCF-85D8800EDC29}" type="pres">
      <dgm:prSet presAssocID="{2593A094-0B58-4961-921C-E31F129A58E7}" presName="Image" presStyleLbl="bgShp"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9E11427-DB3B-4A48-A689-1C0256C694AE}" type="pres">
      <dgm:prSet presAssocID="{2593A094-0B58-4961-921C-E31F129A58E7}" presName="Parent" presStyleLbl="node0" presStyleIdx="2" presStyleCnt="4">
        <dgm:presLayoutVars>
          <dgm:bulletEnabled val="1"/>
        </dgm:presLayoutVars>
      </dgm:prSet>
      <dgm:spPr/>
    </dgm:pt>
    <dgm:pt modelId="{AB71AEB5-AD24-411E-B13D-3FEEB307D50D}" type="pres">
      <dgm:prSet presAssocID="{4C0ED7F6-DF06-43B0-AC18-7D9346EDBFF0}" presName="sibTrans" presStyleCnt="0"/>
      <dgm:spPr/>
    </dgm:pt>
    <dgm:pt modelId="{C9E60005-DC33-4CC7-9A75-71EE1128E01C}" type="pres">
      <dgm:prSet presAssocID="{5B39C853-5DDC-473C-A3DC-3E6E59BF4343}" presName="composite" presStyleCnt="0"/>
      <dgm:spPr/>
    </dgm:pt>
    <dgm:pt modelId="{FA58F7A0-6622-4057-A3B1-BBB9E8F36735}" type="pres">
      <dgm:prSet presAssocID="{5B39C853-5DDC-473C-A3DC-3E6E59BF4343}" presName="Image" presStyleLbl="bgShp"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A2A8FF67-A9D6-4FF3-8BD3-4B2F5FB7263A}" type="pres">
      <dgm:prSet presAssocID="{5B39C853-5DDC-473C-A3DC-3E6E59BF4343}" presName="Parent" presStyleLbl="node0" presStyleIdx="3" presStyleCnt="4">
        <dgm:presLayoutVars>
          <dgm:bulletEnabled val="1"/>
        </dgm:presLayoutVars>
      </dgm:prSet>
      <dgm:spPr/>
    </dgm:pt>
  </dgm:ptLst>
  <dgm:cxnLst>
    <dgm:cxn modelId="{2DE2CD27-1871-42C0-AABD-F36A811436AC}" type="presOf" srcId="{5B39C853-5DDC-473C-A3DC-3E6E59BF4343}" destId="{A2A8FF67-A9D6-4FF3-8BD3-4B2F5FB7263A}" srcOrd="0" destOrd="0" presId="urn:microsoft.com/office/officeart/2008/layout/BendingPictureCaption"/>
    <dgm:cxn modelId="{AF2D1214-BCD5-4567-9E65-033D72D1153D}" srcId="{E942AD0F-4AB7-45E5-B138-EBF26544B07D}" destId="{2593A094-0B58-4961-921C-E31F129A58E7}" srcOrd="2" destOrd="0" parTransId="{9099D2DB-01C8-416C-84EC-5ADEFD3E74B4}" sibTransId="{4C0ED7F6-DF06-43B0-AC18-7D9346EDBFF0}"/>
    <dgm:cxn modelId="{89AF7A32-5598-4814-8D94-F017135CEA5A}" srcId="{E942AD0F-4AB7-45E5-B138-EBF26544B07D}" destId="{F13CFD84-60B0-4E11-BFF1-CF44F8E73157}" srcOrd="0" destOrd="0" parTransId="{F4AD1EE0-2411-48EF-A955-A5F845410D3E}" sibTransId="{F94F8326-509C-4568-B0F7-E3652906A580}"/>
    <dgm:cxn modelId="{6E2686ED-17A7-456D-BAA5-548DFA3CD4E4}" type="presOf" srcId="{F13CFD84-60B0-4E11-BFF1-CF44F8E73157}" destId="{2F3795DA-7E8C-423A-85D7-1C0BBF9F22BD}" srcOrd="0" destOrd="0" presId="urn:microsoft.com/office/officeart/2008/layout/BendingPictureCaption"/>
    <dgm:cxn modelId="{02381370-C98C-4CF4-B903-19075FE21AA0}" srcId="{E942AD0F-4AB7-45E5-B138-EBF26544B07D}" destId="{5B39C853-5DDC-473C-A3DC-3E6E59BF4343}" srcOrd="3" destOrd="0" parTransId="{43B84438-4FFD-44E4-BC16-9CDC27D63AEB}" sibTransId="{6E92062C-68A0-492E-B64D-ED25E898B036}"/>
    <dgm:cxn modelId="{E1E7F1E7-23B1-4255-A357-15BCA32F45A9}" srcId="{E942AD0F-4AB7-45E5-B138-EBF26544B07D}" destId="{FDA139AC-74FB-461E-83E1-2D3BC7166A8F}" srcOrd="1" destOrd="0" parTransId="{4B0FEB96-2146-4625-A0A7-F0CE93242325}" sibTransId="{BC8F107E-EDB2-4C22-83B4-A623FB454C91}"/>
    <dgm:cxn modelId="{E96C575C-472F-4C4B-B85E-BBC6E455CE22}" type="presOf" srcId="{E942AD0F-4AB7-45E5-B138-EBF26544B07D}" destId="{EDF98211-38AA-4A1B-B324-C8F40D6899DD}" srcOrd="0" destOrd="0" presId="urn:microsoft.com/office/officeart/2008/layout/BendingPictureCaption"/>
    <dgm:cxn modelId="{DB3150F6-3731-4C3B-B36E-82C52335AA13}" type="presOf" srcId="{2593A094-0B58-4961-921C-E31F129A58E7}" destId="{09E11427-DB3B-4A48-A689-1C0256C694AE}" srcOrd="0" destOrd="0" presId="urn:microsoft.com/office/officeart/2008/layout/BendingPictureCaption"/>
    <dgm:cxn modelId="{B1AACF47-61BD-4569-AD4A-8AED8CFB0455}" type="presOf" srcId="{FDA139AC-74FB-461E-83E1-2D3BC7166A8F}" destId="{81FC86D7-8D5B-4031-909F-8C38DB1862B1}" srcOrd="0" destOrd="0" presId="urn:microsoft.com/office/officeart/2008/layout/BendingPictureCaption"/>
    <dgm:cxn modelId="{1151AE01-0AD8-4438-B283-43F93D7E869A}" type="presParOf" srcId="{EDF98211-38AA-4A1B-B324-C8F40D6899DD}" destId="{A000E78F-8A2D-4287-A4EB-611DC8DE4437}" srcOrd="0" destOrd="0" presId="urn:microsoft.com/office/officeart/2008/layout/BendingPictureCaption"/>
    <dgm:cxn modelId="{38B71185-C906-4B80-9CD9-82603B245069}" type="presParOf" srcId="{A000E78F-8A2D-4287-A4EB-611DC8DE4437}" destId="{E4BC167E-657D-49C3-98C8-29F643A9F6B6}" srcOrd="0" destOrd="0" presId="urn:microsoft.com/office/officeart/2008/layout/BendingPictureCaption"/>
    <dgm:cxn modelId="{C4A5AC48-32D5-4E1E-A14C-98CAED7900CD}" type="presParOf" srcId="{A000E78F-8A2D-4287-A4EB-611DC8DE4437}" destId="{2F3795DA-7E8C-423A-85D7-1C0BBF9F22BD}" srcOrd="1" destOrd="0" presId="urn:microsoft.com/office/officeart/2008/layout/BendingPictureCaption"/>
    <dgm:cxn modelId="{F26B638D-49E0-4DA0-A5C0-3A168630304B}" type="presParOf" srcId="{EDF98211-38AA-4A1B-B324-C8F40D6899DD}" destId="{CA7A4F58-EEAC-47DD-A5A5-565B1A01C5E1}" srcOrd="1" destOrd="0" presId="urn:microsoft.com/office/officeart/2008/layout/BendingPictureCaption"/>
    <dgm:cxn modelId="{7403BAF2-9088-46ED-A889-7D028298443E}" type="presParOf" srcId="{EDF98211-38AA-4A1B-B324-C8F40D6899DD}" destId="{2C308911-5A58-4FBE-AA10-6CB0683C4ACB}" srcOrd="2" destOrd="0" presId="urn:microsoft.com/office/officeart/2008/layout/BendingPictureCaption"/>
    <dgm:cxn modelId="{4CAEB7F4-D887-4006-9745-712B23784884}" type="presParOf" srcId="{2C308911-5A58-4FBE-AA10-6CB0683C4ACB}" destId="{0D27333F-E042-4F1B-B67E-B6BCCA16EFF4}" srcOrd="0" destOrd="0" presId="urn:microsoft.com/office/officeart/2008/layout/BendingPictureCaption"/>
    <dgm:cxn modelId="{79280C16-DED2-487A-A470-9A22B447BB41}" type="presParOf" srcId="{2C308911-5A58-4FBE-AA10-6CB0683C4ACB}" destId="{81FC86D7-8D5B-4031-909F-8C38DB1862B1}" srcOrd="1" destOrd="0" presId="urn:microsoft.com/office/officeart/2008/layout/BendingPictureCaption"/>
    <dgm:cxn modelId="{A921732D-274D-418D-A74F-02C0DAA803F0}" type="presParOf" srcId="{EDF98211-38AA-4A1B-B324-C8F40D6899DD}" destId="{17F85F0C-F2D8-445A-B2AC-C645436299D5}" srcOrd="3" destOrd="0" presId="urn:microsoft.com/office/officeart/2008/layout/BendingPictureCaption"/>
    <dgm:cxn modelId="{138882E7-3EDA-4626-ACEE-28BFCC5783E1}" type="presParOf" srcId="{EDF98211-38AA-4A1B-B324-C8F40D6899DD}" destId="{FE9363D9-F8E1-405C-95E0-9333DBD9F757}" srcOrd="4" destOrd="0" presId="urn:microsoft.com/office/officeart/2008/layout/BendingPictureCaption"/>
    <dgm:cxn modelId="{56F95AE5-3D1E-487A-B1B1-FE70793D11B3}" type="presParOf" srcId="{FE9363D9-F8E1-405C-95E0-9333DBD9F757}" destId="{4E564B60-AC6A-43C3-9BCF-85D8800EDC29}" srcOrd="0" destOrd="0" presId="urn:microsoft.com/office/officeart/2008/layout/BendingPictureCaption"/>
    <dgm:cxn modelId="{F964FB78-8299-4B5D-8F37-BAC8273DC624}" type="presParOf" srcId="{FE9363D9-F8E1-405C-95E0-9333DBD9F757}" destId="{09E11427-DB3B-4A48-A689-1C0256C694AE}" srcOrd="1" destOrd="0" presId="urn:microsoft.com/office/officeart/2008/layout/BendingPictureCaption"/>
    <dgm:cxn modelId="{9B7F60E9-F670-45D4-9CD6-D29343EB381B}" type="presParOf" srcId="{EDF98211-38AA-4A1B-B324-C8F40D6899DD}" destId="{AB71AEB5-AD24-411E-B13D-3FEEB307D50D}" srcOrd="5" destOrd="0" presId="urn:microsoft.com/office/officeart/2008/layout/BendingPictureCaption"/>
    <dgm:cxn modelId="{2A66F0F4-2666-4655-A6B0-D53632E6F0DD}" type="presParOf" srcId="{EDF98211-38AA-4A1B-B324-C8F40D6899DD}" destId="{C9E60005-DC33-4CC7-9A75-71EE1128E01C}" srcOrd="6" destOrd="0" presId="urn:microsoft.com/office/officeart/2008/layout/BendingPictureCaption"/>
    <dgm:cxn modelId="{3BCB26E4-0DD7-4539-B3C2-85D503EAFC14}" type="presParOf" srcId="{C9E60005-DC33-4CC7-9A75-71EE1128E01C}" destId="{FA58F7A0-6622-4057-A3B1-BBB9E8F36735}" srcOrd="0" destOrd="0" presId="urn:microsoft.com/office/officeart/2008/layout/BendingPictureCaption"/>
    <dgm:cxn modelId="{4EC65E2E-152A-4EC8-B748-5596D8ADF372}" type="presParOf" srcId="{C9E60005-DC33-4CC7-9A75-71EE1128E01C}" destId="{A2A8FF67-A9D6-4FF3-8BD3-4B2F5FB7263A}"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FF17-1735-4F4D-A704-F7E859B419A8}">
      <dsp:nvSpPr>
        <dsp:cNvPr id="0" name=""/>
        <dsp:cNvSpPr/>
      </dsp:nvSpPr>
      <dsp:spPr>
        <a:xfrm>
          <a:off x="3911" y="1284358"/>
          <a:ext cx="0" cy="3347886"/>
        </a:xfrm>
        <a:prstGeom prst="line">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6C831C-BCBE-4DA0-9371-AB97B801EFFE}">
      <dsp:nvSpPr>
        <dsp:cNvPr id="0" name=""/>
        <dsp:cNvSpPr/>
      </dsp:nvSpPr>
      <dsp:spPr>
        <a:xfrm>
          <a:off x="96908" y="1395954"/>
          <a:ext cx="1760802" cy="150654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1AFB8-E8CC-4DC2-BC60-27C95914B15A}">
      <dsp:nvSpPr>
        <dsp:cNvPr id="0" name=""/>
        <dsp:cNvSpPr/>
      </dsp:nvSpPr>
      <dsp:spPr>
        <a:xfrm>
          <a:off x="96908" y="2902503"/>
          <a:ext cx="1760802" cy="1729741"/>
        </a:xfrm>
        <a:prstGeom prst="rect">
          <a:avLst/>
        </a:prstGeom>
        <a:solidFill>
          <a:schemeClr val="tx1">
            <a:lumMod val="50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endParaRPr lang="es-MX" sz="1800" kern="1200" dirty="0" smtClean="0">
            <a:latin typeface="Calibri" pitchFamily="34" charset="0"/>
          </a:endParaRPr>
        </a:p>
        <a:p>
          <a:pPr lvl="0" algn="ctr" defTabSz="800100">
            <a:lnSpc>
              <a:spcPct val="90000"/>
            </a:lnSpc>
            <a:spcBef>
              <a:spcPct val="0"/>
            </a:spcBef>
            <a:spcAft>
              <a:spcPct val="35000"/>
            </a:spcAft>
          </a:pPr>
          <a:r>
            <a:rPr lang="es-MX" sz="1800" kern="1200" dirty="0" smtClean="0">
              <a:latin typeface="Calibri" pitchFamily="34" charset="0"/>
            </a:rPr>
            <a:t>Víctor, el niño salvaje de Aveyron</a:t>
          </a:r>
          <a:endParaRPr lang="es-MX" sz="1800" kern="1200" dirty="0">
            <a:latin typeface="Calibri" pitchFamily="34" charset="0"/>
          </a:endParaRPr>
        </a:p>
      </dsp:txBody>
      <dsp:txXfrm>
        <a:off x="96908" y="2902503"/>
        <a:ext cx="1760802" cy="1729741"/>
      </dsp:txXfrm>
    </dsp:sp>
    <dsp:sp modelId="{EB25FD3A-1400-47F7-B88F-FCF7E7C4E123}">
      <dsp:nvSpPr>
        <dsp:cNvPr id="0" name=""/>
        <dsp:cNvSpPr/>
      </dsp:nvSpPr>
      <dsp:spPr>
        <a:xfrm>
          <a:off x="3911" y="912370"/>
          <a:ext cx="1859937" cy="371987"/>
        </a:xfrm>
        <a:prstGeom prst="rect">
          <a:avLst/>
        </a:prstGeom>
        <a:solidFill>
          <a:schemeClr val="tx1">
            <a:lumMod val="75000"/>
          </a:schemeClr>
        </a:solidFill>
        <a:ln w="38100" cap="flat" cmpd="sng" algn="ctr">
          <a:solidFill>
            <a:schemeClr val="tx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lumMod val="85000"/>
                  <a:lumOff val="15000"/>
                </a:schemeClr>
              </a:solidFill>
              <a:latin typeface="Calibri" pitchFamily="34" charset="0"/>
            </a:rPr>
            <a:t>Jean </a:t>
          </a:r>
          <a:r>
            <a:rPr lang="es-MX" sz="1400" b="1" kern="1200" dirty="0" err="1" smtClean="0">
              <a:solidFill>
                <a:schemeClr val="bg1">
                  <a:lumMod val="85000"/>
                  <a:lumOff val="15000"/>
                </a:schemeClr>
              </a:solidFill>
              <a:latin typeface="Calibri" pitchFamily="34" charset="0"/>
            </a:rPr>
            <a:t>Itard</a:t>
          </a:r>
          <a:r>
            <a:rPr lang="es-MX" sz="1400" b="1" kern="1200" dirty="0" smtClean="0">
              <a:solidFill>
                <a:schemeClr val="bg1">
                  <a:lumMod val="85000"/>
                  <a:lumOff val="15000"/>
                </a:schemeClr>
              </a:solidFill>
              <a:latin typeface="Calibri" pitchFamily="34" charset="0"/>
            </a:rPr>
            <a:t> (XVIII-IXIX)</a:t>
          </a:r>
          <a:endParaRPr lang="es-MX" sz="1400" b="1" kern="1200" dirty="0">
            <a:solidFill>
              <a:schemeClr val="bg1">
                <a:lumMod val="85000"/>
                <a:lumOff val="15000"/>
              </a:schemeClr>
            </a:solidFill>
            <a:latin typeface="Calibri" pitchFamily="34" charset="0"/>
          </a:endParaRPr>
        </a:p>
      </dsp:txBody>
      <dsp:txXfrm>
        <a:off x="3911" y="912370"/>
        <a:ext cx="1859937" cy="371987"/>
      </dsp:txXfrm>
    </dsp:sp>
    <dsp:sp modelId="{7387C9D0-DE0E-4258-AB70-132456928130}">
      <dsp:nvSpPr>
        <dsp:cNvPr id="0" name=""/>
        <dsp:cNvSpPr/>
      </dsp:nvSpPr>
      <dsp:spPr>
        <a:xfrm>
          <a:off x="2141631" y="1284358"/>
          <a:ext cx="0" cy="3347886"/>
        </a:xfrm>
        <a:prstGeom prst="line">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D3EE1-5C16-46C7-AFE9-C5CEE52CBC51}">
      <dsp:nvSpPr>
        <dsp:cNvPr id="0" name=""/>
        <dsp:cNvSpPr/>
      </dsp:nvSpPr>
      <dsp:spPr>
        <a:xfrm>
          <a:off x="2234628" y="1395954"/>
          <a:ext cx="1760802" cy="150654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4000" b="-34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85F80-F4DF-4B01-9E5B-528042A71222}">
      <dsp:nvSpPr>
        <dsp:cNvPr id="0" name=""/>
        <dsp:cNvSpPr/>
      </dsp:nvSpPr>
      <dsp:spPr>
        <a:xfrm>
          <a:off x="2234628" y="2902503"/>
          <a:ext cx="1760802" cy="1729741"/>
        </a:xfrm>
        <a:prstGeom prst="rect">
          <a:avLst/>
        </a:prstGeom>
        <a:solidFill>
          <a:schemeClr val="tx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200150">
            <a:lnSpc>
              <a:spcPct val="90000"/>
            </a:lnSpc>
            <a:spcBef>
              <a:spcPct val="0"/>
            </a:spcBef>
            <a:spcAft>
              <a:spcPct val="35000"/>
            </a:spcAft>
          </a:pPr>
          <a:endParaRPr lang="es-MX" sz="2700" kern="1200" dirty="0" smtClean="0">
            <a:latin typeface="Calibri" pitchFamily="34" charset="0"/>
          </a:endParaRPr>
        </a:p>
        <a:p>
          <a:pPr lvl="0" algn="ctr" defTabSz="1200150">
            <a:lnSpc>
              <a:spcPct val="90000"/>
            </a:lnSpc>
            <a:spcBef>
              <a:spcPct val="0"/>
            </a:spcBef>
            <a:spcAft>
              <a:spcPct val="35000"/>
            </a:spcAft>
          </a:pPr>
          <a:r>
            <a:rPr lang="es-MX" sz="2000" kern="1200" dirty="0" smtClean="0">
              <a:latin typeface="Calibri" pitchFamily="34" charset="0"/>
            </a:rPr>
            <a:t>Psicopatía Autista</a:t>
          </a:r>
          <a:endParaRPr lang="es-MX" sz="2000" kern="1200" dirty="0">
            <a:latin typeface="Calibri" pitchFamily="34" charset="0"/>
          </a:endParaRPr>
        </a:p>
      </dsp:txBody>
      <dsp:txXfrm>
        <a:off x="2234628" y="2902503"/>
        <a:ext cx="1760802" cy="1729741"/>
      </dsp:txXfrm>
    </dsp:sp>
    <dsp:sp modelId="{F8F70004-0773-4CED-818C-874ADB91E05B}">
      <dsp:nvSpPr>
        <dsp:cNvPr id="0" name=""/>
        <dsp:cNvSpPr/>
      </dsp:nvSpPr>
      <dsp:spPr>
        <a:xfrm>
          <a:off x="2141631" y="912370"/>
          <a:ext cx="1859937" cy="371987"/>
        </a:xfrm>
        <a:prstGeom prst="rect">
          <a:avLst/>
        </a:prstGeom>
        <a:solidFill>
          <a:schemeClr val="tx1">
            <a:lumMod val="75000"/>
          </a:schemeClr>
        </a:solidFill>
        <a:ln w="38100" cap="flat" cmpd="sng" algn="ctr">
          <a:solidFill>
            <a:schemeClr val="tx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lumMod val="85000"/>
                  <a:lumOff val="15000"/>
                </a:schemeClr>
              </a:solidFill>
              <a:latin typeface="Calibri" pitchFamily="34" charset="0"/>
            </a:rPr>
            <a:t>Hans Asperger (1944)</a:t>
          </a:r>
          <a:endParaRPr lang="es-MX" sz="1400" b="1" kern="1200" dirty="0">
            <a:solidFill>
              <a:schemeClr val="bg1">
                <a:lumMod val="85000"/>
                <a:lumOff val="15000"/>
              </a:schemeClr>
            </a:solidFill>
            <a:latin typeface="Calibri" pitchFamily="34" charset="0"/>
          </a:endParaRPr>
        </a:p>
      </dsp:txBody>
      <dsp:txXfrm>
        <a:off x="2141631" y="912370"/>
        <a:ext cx="1859937" cy="371987"/>
      </dsp:txXfrm>
    </dsp:sp>
    <dsp:sp modelId="{509A3B5F-84F0-470C-B5CE-80C51FFAC4E1}">
      <dsp:nvSpPr>
        <dsp:cNvPr id="0" name=""/>
        <dsp:cNvSpPr/>
      </dsp:nvSpPr>
      <dsp:spPr>
        <a:xfrm>
          <a:off x="4279351" y="1284358"/>
          <a:ext cx="0" cy="3347886"/>
        </a:xfrm>
        <a:prstGeom prst="line">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DE1A6E-D7B4-489C-8E71-72A5D6AD5FF1}">
      <dsp:nvSpPr>
        <dsp:cNvPr id="0" name=""/>
        <dsp:cNvSpPr/>
      </dsp:nvSpPr>
      <dsp:spPr>
        <a:xfrm>
          <a:off x="4372348" y="1395954"/>
          <a:ext cx="1760802" cy="150654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83D21-485A-406C-83C1-20AB6AE39867}">
      <dsp:nvSpPr>
        <dsp:cNvPr id="0" name=""/>
        <dsp:cNvSpPr/>
      </dsp:nvSpPr>
      <dsp:spPr>
        <a:xfrm>
          <a:off x="4372348" y="2902503"/>
          <a:ext cx="1760802" cy="1729741"/>
        </a:xfrm>
        <a:prstGeom prst="rect">
          <a:avLst/>
        </a:prstGeom>
        <a:solidFill>
          <a:schemeClr val="tx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1200150">
            <a:lnSpc>
              <a:spcPct val="90000"/>
            </a:lnSpc>
            <a:spcBef>
              <a:spcPct val="0"/>
            </a:spcBef>
            <a:spcAft>
              <a:spcPct val="35000"/>
            </a:spcAft>
          </a:pPr>
          <a:endParaRPr lang="es-MX" sz="2700" kern="1200" dirty="0" smtClean="0">
            <a:latin typeface="Calibri" pitchFamily="34" charset="0"/>
          </a:endParaRPr>
        </a:p>
        <a:p>
          <a:pPr lvl="0" algn="ctr" defTabSz="1200150">
            <a:lnSpc>
              <a:spcPct val="90000"/>
            </a:lnSpc>
            <a:spcBef>
              <a:spcPct val="0"/>
            </a:spcBef>
            <a:spcAft>
              <a:spcPct val="35000"/>
            </a:spcAft>
          </a:pPr>
          <a:r>
            <a:rPr lang="es-MX" sz="2000" kern="1200" dirty="0" err="1" smtClean="0">
              <a:latin typeface="Calibri" pitchFamily="34" charset="0"/>
            </a:rPr>
            <a:t>Epigenética</a:t>
          </a:r>
          <a:endParaRPr lang="es-MX" sz="2000" kern="1200" dirty="0">
            <a:latin typeface="Calibri" pitchFamily="34" charset="0"/>
          </a:endParaRPr>
        </a:p>
      </dsp:txBody>
      <dsp:txXfrm>
        <a:off x="4372348" y="2902503"/>
        <a:ext cx="1760802" cy="1729741"/>
      </dsp:txXfrm>
    </dsp:sp>
    <dsp:sp modelId="{1535FA47-E6B1-43A6-A2C2-3021518A73F8}">
      <dsp:nvSpPr>
        <dsp:cNvPr id="0" name=""/>
        <dsp:cNvSpPr/>
      </dsp:nvSpPr>
      <dsp:spPr>
        <a:xfrm>
          <a:off x="4279351" y="912370"/>
          <a:ext cx="1859937" cy="371987"/>
        </a:xfrm>
        <a:prstGeom prst="rect">
          <a:avLst/>
        </a:prstGeom>
        <a:solidFill>
          <a:schemeClr val="tx1">
            <a:lumMod val="75000"/>
          </a:schemeClr>
        </a:solidFill>
        <a:ln w="38100" cap="flat" cmpd="sng" algn="ctr">
          <a:solidFill>
            <a:schemeClr val="tx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MX" sz="1200" b="1" kern="1200" dirty="0" err="1" smtClean="0">
              <a:solidFill>
                <a:schemeClr val="bg1">
                  <a:lumMod val="85000"/>
                  <a:lumOff val="15000"/>
                </a:schemeClr>
              </a:solidFill>
              <a:latin typeface="Calibri" pitchFamily="34" charset="0"/>
            </a:rPr>
            <a:t>Conrad</a:t>
          </a:r>
          <a:r>
            <a:rPr lang="es-MX" sz="1200" b="1" kern="1200" dirty="0" smtClean="0">
              <a:solidFill>
                <a:schemeClr val="bg1">
                  <a:lumMod val="85000"/>
                  <a:lumOff val="15000"/>
                </a:schemeClr>
              </a:solidFill>
              <a:latin typeface="Calibri" pitchFamily="34" charset="0"/>
            </a:rPr>
            <a:t> H. </a:t>
          </a:r>
          <a:r>
            <a:rPr lang="es-MX" sz="1200" b="1" kern="1200" dirty="0" err="1" smtClean="0">
              <a:solidFill>
                <a:schemeClr val="bg1">
                  <a:lumMod val="85000"/>
                  <a:lumOff val="15000"/>
                </a:schemeClr>
              </a:solidFill>
              <a:latin typeface="Calibri" pitchFamily="34" charset="0"/>
            </a:rPr>
            <a:t>Waddington</a:t>
          </a:r>
          <a:r>
            <a:rPr lang="es-MX" sz="1200" b="1" kern="1200" dirty="0" smtClean="0">
              <a:solidFill>
                <a:schemeClr val="bg1">
                  <a:lumMod val="85000"/>
                  <a:lumOff val="15000"/>
                </a:schemeClr>
              </a:solidFill>
              <a:latin typeface="Calibri" pitchFamily="34" charset="0"/>
            </a:rPr>
            <a:t> (1953)</a:t>
          </a:r>
          <a:endParaRPr lang="es-MX" sz="1200" b="1" kern="1200" dirty="0">
            <a:solidFill>
              <a:schemeClr val="bg1">
                <a:lumMod val="85000"/>
                <a:lumOff val="15000"/>
              </a:schemeClr>
            </a:solidFill>
            <a:latin typeface="Calibri" pitchFamily="34" charset="0"/>
          </a:endParaRPr>
        </a:p>
      </dsp:txBody>
      <dsp:txXfrm>
        <a:off x="4279351" y="912370"/>
        <a:ext cx="1859937" cy="371987"/>
      </dsp:txXfrm>
    </dsp:sp>
    <dsp:sp modelId="{EA76E867-A127-444F-A558-C99ACBA9B3F2}">
      <dsp:nvSpPr>
        <dsp:cNvPr id="0" name=""/>
        <dsp:cNvSpPr/>
      </dsp:nvSpPr>
      <dsp:spPr>
        <a:xfrm>
          <a:off x="6417071" y="1284358"/>
          <a:ext cx="0" cy="3347886"/>
        </a:xfrm>
        <a:prstGeom prst="line">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70B27-0DC0-41C9-AD7D-A0685D5151FF}">
      <dsp:nvSpPr>
        <dsp:cNvPr id="0" name=""/>
        <dsp:cNvSpPr/>
      </dsp:nvSpPr>
      <dsp:spPr>
        <a:xfrm>
          <a:off x="6510068" y="1395954"/>
          <a:ext cx="1760802" cy="150654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6000" b="-36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A7228-04EA-4489-BB66-6B973BB39026}">
      <dsp:nvSpPr>
        <dsp:cNvPr id="0" name=""/>
        <dsp:cNvSpPr/>
      </dsp:nvSpPr>
      <dsp:spPr>
        <a:xfrm>
          <a:off x="6510068" y="2902503"/>
          <a:ext cx="1760802" cy="1729741"/>
        </a:xfrm>
        <a:prstGeom prst="rect">
          <a:avLst/>
        </a:prstGeom>
        <a:noFill/>
        <a:ln>
          <a:noFill/>
        </a:ln>
        <a:effectLst/>
      </dsp:spPr>
      <dsp:style>
        <a:lnRef idx="0">
          <a:scrgbClr r="0" g="0" b="0"/>
        </a:lnRef>
        <a:fillRef idx="0">
          <a:scrgbClr r="0" g="0" b="0"/>
        </a:fillRef>
        <a:effectRef idx="0">
          <a:scrgbClr r="0" g="0" b="0"/>
        </a:effectRef>
        <a:fontRef idx="minor"/>
      </dsp:style>
    </dsp:sp>
    <dsp:sp modelId="{55BD39F6-792F-4D0C-8472-CBAFEA5E3358}">
      <dsp:nvSpPr>
        <dsp:cNvPr id="0" name=""/>
        <dsp:cNvSpPr/>
      </dsp:nvSpPr>
      <dsp:spPr>
        <a:xfrm>
          <a:off x="6417071" y="912370"/>
          <a:ext cx="1859937" cy="371987"/>
        </a:xfrm>
        <a:prstGeom prst="rect">
          <a:avLst/>
        </a:prstGeom>
        <a:solidFill>
          <a:schemeClr val="tx1">
            <a:lumMod val="75000"/>
          </a:schemeClr>
        </a:solidFill>
        <a:ln w="38100" cap="flat" cmpd="sng" algn="ctr">
          <a:solidFill>
            <a:schemeClr val="tx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lumMod val="85000"/>
                  <a:lumOff val="15000"/>
                </a:schemeClr>
              </a:solidFill>
              <a:latin typeface="Calibri" pitchFamily="34" charset="0"/>
            </a:rPr>
            <a:t>Lars C. </a:t>
          </a:r>
          <a:r>
            <a:rPr lang="es-MX" sz="1400" b="1" kern="1200" dirty="0" err="1" smtClean="0">
              <a:solidFill>
                <a:schemeClr val="bg1">
                  <a:lumMod val="85000"/>
                  <a:lumOff val="15000"/>
                </a:schemeClr>
              </a:solidFill>
              <a:latin typeface="Calibri" pitchFamily="34" charset="0"/>
            </a:rPr>
            <a:t>Gillberg</a:t>
          </a:r>
          <a:endParaRPr lang="es-MX" sz="1400" b="1" kern="1200" dirty="0">
            <a:solidFill>
              <a:schemeClr val="bg1">
                <a:lumMod val="85000"/>
                <a:lumOff val="15000"/>
              </a:schemeClr>
            </a:solidFill>
            <a:latin typeface="Calibri" pitchFamily="34" charset="0"/>
          </a:endParaRPr>
        </a:p>
      </dsp:txBody>
      <dsp:txXfrm>
        <a:off x="6417071" y="912370"/>
        <a:ext cx="1859937" cy="371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0C64B-A926-441B-B747-E92A48C047D3}">
      <dsp:nvSpPr>
        <dsp:cNvPr id="0" name=""/>
        <dsp:cNvSpPr/>
      </dsp:nvSpPr>
      <dsp:spPr>
        <a:xfrm>
          <a:off x="0" y="0"/>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rPr>
            <a:t>Año de la genética.</a:t>
          </a:r>
          <a:endParaRPr lang="es-MX" sz="2000" kern="1200" dirty="0">
            <a:latin typeface="Calibri" pitchFamily="34" charset="0"/>
          </a:endParaRPr>
        </a:p>
      </dsp:txBody>
      <dsp:txXfrm>
        <a:off x="1461477" y="0"/>
        <a:ext cx="5523298" cy="645221"/>
      </dsp:txXfrm>
    </dsp:sp>
    <dsp:sp modelId="{2A2C1DE2-62B1-4232-BC47-5B452E37748A}">
      <dsp:nvSpPr>
        <dsp:cNvPr id="0" name=""/>
        <dsp:cNvSpPr/>
      </dsp:nvSpPr>
      <dsp:spPr>
        <a:xfrm>
          <a:off x="64522" y="64522"/>
          <a:ext cx="1396955" cy="5161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20633C22-FC99-49F9-B097-5808717E17B9}">
      <dsp:nvSpPr>
        <dsp:cNvPr id="0" name=""/>
        <dsp:cNvSpPr/>
      </dsp:nvSpPr>
      <dsp:spPr>
        <a:xfrm>
          <a:off x="0" y="709743"/>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Nuevas técnicas de </a:t>
          </a:r>
          <a:r>
            <a:rPr lang="es-MX" sz="2000" kern="1200" dirty="0" err="1" smtClean="0"/>
            <a:t>neuroimagen</a:t>
          </a:r>
          <a:r>
            <a:rPr lang="es-MX" sz="2000" kern="1200" dirty="0" smtClean="0"/>
            <a:t>.</a:t>
          </a:r>
          <a:endParaRPr lang="es-MX" sz="2000" kern="1200" dirty="0"/>
        </a:p>
      </dsp:txBody>
      <dsp:txXfrm>
        <a:off x="1461477" y="709743"/>
        <a:ext cx="5523298" cy="645221"/>
      </dsp:txXfrm>
    </dsp:sp>
    <dsp:sp modelId="{5D6F25DD-4690-4C7A-BF9C-1A0C65752F91}">
      <dsp:nvSpPr>
        <dsp:cNvPr id="0" name=""/>
        <dsp:cNvSpPr/>
      </dsp:nvSpPr>
      <dsp:spPr>
        <a:xfrm>
          <a:off x="64522" y="774266"/>
          <a:ext cx="1396955" cy="5161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0" b="-70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E4E94D32-1389-4F4C-B70C-6D480A95C530}">
      <dsp:nvSpPr>
        <dsp:cNvPr id="0" name=""/>
        <dsp:cNvSpPr/>
      </dsp:nvSpPr>
      <dsp:spPr>
        <a:xfrm>
          <a:off x="0" y="1419487"/>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rPr>
            <a:t>Camino hacia el conocimiento de las causas y  producción de </a:t>
          </a:r>
          <a:r>
            <a:rPr lang="es-MX" sz="2000" kern="1200" dirty="0" err="1" smtClean="0">
              <a:latin typeface="Calibri" pitchFamily="34" charset="0"/>
            </a:rPr>
            <a:t>biofármacos</a:t>
          </a:r>
          <a:r>
            <a:rPr lang="es-MX" sz="2000" kern="1200" dirty="0" smtClean="0">
              <a:latin typeface="Calibri" pitchFamily="34" charset="0"/>
            </a:rPr>
            <a:t>.</a:t>
          </a:r>
          <a:endParaRPr lang="es-MX" sz="2000" kern="1200" dirty="0">
            <a:latin typeface="Calibri" pitchFamily="34" charset="0"/>
          </a:endParaRPr>
        </a:p>
      </dsp:txBody>
      <dsp:txXfrm>
        <a:off x="1461477" y="1419487"/>
        <a:ext cx="5523298" cy="645221"/>
      </dsp:txXfrm>
    </dsp:sp>
    <dsp:sp modelId="{3ED6D433-EE27-4908-B80B-4D0D366DA614}">
      <dsp:nvSpPr>
        <dsp:cNvPr id="0" name=""/>
        <dsp:cNvSpPr/>
      </dsp:nvSpPr>
      <dsp:spPr>
        <a:xfrm>
          <a:off x="64522" y="1484009"/>
          <a:ext cx="1396955" cy="51617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1000" b="-51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5EAAB1C0-4B94-49FB-8A8A-153448BC7516}">
      <dsp:nvSpPr>
        <dsp:cNvPr id="0" name=""/>
        <dsp:cNvSpPr/>
      </dsp:nvSpPr>
      <dsp:spPr>
        <a:xfrm>
          <a:off x="0" y="2129231"/>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rPr>
            <a:t>Modificación de los manuales diagnósticos internacionales.</a:t>
          </a:r>
          <a:endParaRPr lang="es-MX" sz="2000" kern="1200" dirty="0">
            <a:latin typeface="Calibri" pitchFamily="34" charset="0"/>
          </a:endParaRPr>
        </a:p>
      </dsp:txBody>
      <dsp:txXfrm>
        <a:off x="1461477" y="2129231"/>
        <a:ext cx="5523298" cy="645221"/>
      </dsp:txXfrm>
    </dsp:sp>
    <dsp:sp modelId="{3B613E9A-CB93-4872-9BD8-E69A6BE4A36E}">
      <dsp:nvSpPr>
        <dsp:cNvPr id="0" name=""/>
        <dsp:cNvSpPr/>
      </dsp:nvSpPr>
      <dsp:spPr>
        <a:xfrm>
          <a:off x="64522" y="2193753"/>
          <a:ext cx="1396955" cy="51617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7EEF3BC2-6871-4B88-98F1-748F5D749A2A}">
      <dsp:nvSpPr>
        <dsp:cNvPr id="0" name=""/>
        <dsp:cNvSpPr/>
      </dsp:nvSpPr>
      <dsp:spPr>
        <a:xfrm>
          <a:off x="0" y="2838975"/>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rPr>
            <a:t>Retorno de la </a:t>
          </a:r>
          <a:r>
            <a:rPr lang="es-MX" sz="2000" kern="1200" dirty="0" err="1" smtClean="0">
              <a:latin typeface="Calibri" pitchFamily="34" charset="0"/>
            </a:rPr>
            <a:t>epigenética</a:t>
          </a:r>
          <a:r>
            <a:rPr lang="es-MX" sz="2000" kern="1200" dirty="0" smtClean="0">
              <a:latin typeface="Calibri" pitchFamily="34" charset="0"/>
            </a:rPr>
            <a:t>.</a:t>
          </a:r>
          <a:endParaRPr lang="es-MX" sz="2000" kern="1200" dirty="0">
            <a:latin typeface="Calibri" pitchFamily="34" charset="0"/>
          </a:endParaRPr>
        </a:p>
      </dsp:txBody>
      <dsp:txXfrm>
        <a:off x="1461477" y="2838975"/>
        <a:ext cx="5523298" cy="645221"/>
      </dsp:txXfrm>
    </dsp:sp>
    <dsp:sp modelId="{601F91A7-F4FD-4DC8-8316-9C683E2407B4}">
      <dsp:nvSpPr>
        <dsp:cNvPr id="0" name=""/>
        <dsp:cNvSpPr/>
      </dsp:nvSpPr>
      <dsp:spPr>
        <a:xfrm>
          <a:off x="64522" y="2903497"/>
          <a:ext cx="1396955" cy="51617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82000" b="-82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C6FB106C-4E61-47C1-9D46-C96C0DE32858}">
      <dsp:nvSpPr>
        <dsp:cNvPr id="0" name=""/>
        <dsp:cNvSpPr/>
      </dsp:nvSpPr>
      <dsp:spPr>
        <a:xfrm>
          <a:off x="0" y="3548719"/>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rPr>
            <a:t>Hallazgos de prevalencia epidemiológica.</a:t>
          </a:r>
          <a:endParaRPr lang="es-MX" sz="2000" kern="1200" dirty="0">
            <a:latin typeface="Calibri" pitchFamily="34" charset="0"/>
          </a:endParaRPr>
        </a:p>
      </dsp:txBody>
      <dsp:txXfrm>
        <a:off x="1461477" y="3548719"/>
        <a:ext cx="5523298" cy="645221"/>
      </dsp:txXfrm>
    </dsp:sp>
    <dsp:sp modelId="{F557B666-C649-407D-8BCA-BD70F312E8A0}">
      <dsp:nvSpPr>
        <dsp:cNvPr id="0" name=""/>
        <dsp:cNvSpPr/>
      </dsp:nvSpPr>
      <dsp:spPr>
        <a:xfrm>
          <a:off x="64522" y="3613241"/>
          <a:ext cx="1396955" cy="516177"/>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70000" b="-70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23A4B867-670A-428E-991D-1712127DF94D}">
      <dsp:nvSpPr>
        <dsp:cNvPr id="0" name=""/>
        <dsp:cNvSpPr/>
      </dsp:nvSpPr>
      <dsp:spPr>
        <a:xfrm>
          <a:off x="0" y="4258463"/>
          <a:ext cx="6984776" cy="645221"/>
        </a:xfrm>
        <a:prstGeom prst="roundRect">
          <a:avLst>
            <a:gd name="adj" fmla="val 10000"/>
          </a:avLst>
        </a:prstGeom>
        <a:solidFill>
          <a:schemeClr val="tx1">
            <a:lumMod val="50000"/>
          </a:schemeClr>
        </a:solidFill>
        <a:ln w="38100" cap="flat" cmpd="sng" algn="ctr">
          <a:solidFill>
            <a:schemeClr val="tx1">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rPr>
            <a:t>Terapias disponibles. </a:t>
          </a:r>
          <a:endParaRPr lang="es-MX" sz="2000" kern="1200" dirty="0">
            <a:latin typeface="Calibri" pitchFamily="34" charset="0"/>
          </a:endParaRPr>
        </a:p>
      </dsp:txBody>
      <dsp:txXfrm>
        <a:off x="1461477" y="4258463"/>
        <a:ext cx="5523298" cy="645221"/>
      </dsp:txXfrm>
    </dsp:sp>
    <dsp:sp modelId="{A93B532D-14EF-439B-AF66-B6B633297446}">
      <dsp:nvSpPr>
        <dsp:cNvPr id="0" name=""/>
        <dsp:cNvSpPr/>
      </dsp:nvSpPr>
      <dsp:spPr>
        <a:xfrm>
          <a:off x="64522" y="4322985"/>
          <a:ext cx="1396955" cy="51617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58000" b="-58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A592F-03AD-47F8-9DF9-3C775711F083}">
      <dsp:nvSpPr>
        <dsp:cNvPr id="0" name=""/>
        <dsp:cNvSpPr/>
      </dsp:nvSpPr>
      <dsp:spPr>
        <a:xfrm>
          <a:off x="986120" y="1180049"/>
          <a:ext cx="1713474" cy="144115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FC5DB126-4EBB-4870-A100-5C365D832881}">
      <dsp:nvSpPr>
        <dsp:cNvPr id="0" name=""/>
        <dsp:cNvSpPr/>
      </dsp:nvSpPr>
      <dsp:spPr>
        <a:xfrm>
          <a:off x="347789" y="1785885"/>
          <a:ext cx="928641" cy="928641"/>
        </a:xfrm>
        <a:prstGeom prst="rect">
          <a:avLst/>
        </a:prstGeom>
        <a:solidFill>
          <a:schemeClr val="tx1">
            <a:lumMod val="50000"/>
          </a:schemeClr>
        </a:solidFill>
        <a:ln w="38100" cap="flat" cmpd="sng" algn="ctr">
          <a:solidFill>
            <a:schemeClr val="tx1"/>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Calibri" pitchFamily="34" charset="0"/>
            </a:rPr>
            <a:t>Alteraciones estructurales del SNC  </a:t>
          </a:r>
          <a:endParaRPr lang="es-MX" sz="1200" b="1" kern="1200" dirty="0">
            <a:latin typeface="Calibri" pitchFamily="34" charset="0"/>
          </a:endParaRPr>
        </a:p>
      </dsp:txBody>
      <dsp:txXfrm>
        <a:off x="347789" y="1785885"/>
        <a:ext cx="928641" cy="928641"/>
      </dsp:txXfrm>
    </dsp:sp>
    <dsp:sp modelId="{28AC9563-59E2-4A65-B6F2-18137996DD7C}">
      <dsp:nvSpPr>
        <dsp:cNvPr id="0" name=""/>
        <dsp:cNvSpPr/>
      </dsp:nvSpPr>
      <dsp:spPr>
        <a:xfrm>
          <a:off x="3638891" y="1180049"/>
          <a:ext cx="1713474" cy="144115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2FE39412-669C-49FF-9927-28B3D11E49D8}">
      <dsp:nvSpPr>
        <dsp:cNvPr id="0" name=""/>
        <dsp:cNvSpPr/>
      </dsp:nvSpPr>
      <dsp:spPr>
        <a:xfrm>
          <a:off x="3000561" y="1785885"/>
          <a:ext cx="928641" cy="928641"/>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b="1" kern="1200" dirty="0" smtClean="0">
              <a:latin typeface="Calibri" pitchFamily="34" charset="0"/>
            </a:rPr>
            <a:t>Alteraciones del funcionamiento cerebral</a:t>
          </a:r>
          <a:endParaRPr lang="es-MX" sz="1050" b="1" kern="1200" dirty="0">
            <a:latin typeface="Calibri" pitchFamily="34" charset="0"/>
          </a:endParaRPr>
        </a:p>
      </dsp:txBody>
      <dsp:txXfrm>
        <a:off x="3000561" y="1785885"/>
        <a:ext cx="928641" cy="928641"/>
      </dsp:txXfrm>
    </dsp:sp>
    <dsp:sp modelId="{24E5B8A5-2B0C-49A9-8260-376965E6FE24}">
      <dsp:nvSpPr>
        <dsp:cNvPr id="0" name=""/>
        <dsp:cNvSpPr/>
      </dsp:nvSpPr>
      <dsp:spPr>
        <a:xfrm>
          <a:off x="6291663" y="1180049"/>
          <a:ext cx="1713474" cy="144115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7E7B88AA-A6AD-468B-928F-156061B751B4}">
      <dsp:nvSpPr>
        <dsp:cNvPr id="0" name=""/>
        <dsp:cNvSpPr/>
      </dsp:nvSpPr>
      <dsp:spPr>
        <a:xfrm>
          <a:off x="5653333" y="1785885"/>
          <a:ext cx="928641" cy="928641"/>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b="1" kern="1200" dirty="0" smtClean="0">
              <a:latin typeface="Calibri" pitchFamily="34" charset="0"/>
            </a:rPr>
            <a:t>Alteraciones de la NT</a:t>
          </a:r>
          <a:endParaRPr lang="es-MX" sz="1050" b="1" kern="1200" dirty="0">
            <a:latin typeface="Calibri" pitchFamily="34" charset="0"/>
          </a:endParaRPr>
        </a:p>
      </dsp:txBody>
      <dsp:txXfrm>
        <a:off x="5653333" y="1785885"/>
        <a:ext cx="928641" cy="928641"/>
      </dsp:txXfrm>
    </dsp:sp>
    <dsp:sp modelId="{17811BF6-1818-4900-8310-6F3CBB25E432}">
      <dsp:nvSpPr>
        <dsp:cNvPr id="0" name=""/>
        <dsp:cNvSpPr/>
      </dsp:nvSpPr>
      <dsp:spPr>
        <a:xfrm>
          <a:off x="986120" y="2974104"/>
          <a:ext cx="1713474" cy="144115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947351F3-853F-44F2-A581-F1817E1A8C04}">
      <dsp:nvSpPr>
        <dsp:cNvPr id="0" name=""/>
        <dsp:cNvSpPr/>
      </dsp:nvSpPr>
      <dsp:spPr>
        <a:xfrm>
          <a:off x="347789" y="3579940"/>
          <a:ext cx="928641" cy="928641"/>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latin typeface="Calibri" pitchFamily="34" charset="0"/>
            </a:rPr>
            <a:t>Alteraciones metabólicas </a:t>
          </a:r>
          <a:endParaRPr lang="es-MX" sz="1100" b="1" kern="1200" dirty="0">
            <a:latin typeface="Calibri" pitchFamily="34" charset="0"/>
          </a:endParaRPr>
        </a:p>
      </dsp:txBody>
      <dsp:txXfrm>
        <a:off x="347789" y="3579940"/>
        <a:ext cx="928641" cy="928641"/>
      </dsp:txXfrm>
    </dsp:sp>
    <dsp:sp modelId="{D20FEA8D-1481-4A49-84E5-62D255334F2C}">
      <dsp:nvSpPr>
        <dsp:cNvPr id="0" name=""/>
        <dsp:cNvSpPr/>
      </dsp:nvSpPr>
      <dsp:spPr>
        <a:xfrm>
          <a:off x="3638891" y="2974104"/>
          <a:ext cx="1713474" cy="144115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D597F0EA-1EE9-420A-B8E8-7EC027B9903D}">
      <dsp:nvSpPr>
        <dsp:cNvPr id="0" name=""/>
        <dsp:cNvSpPr/>
      </dsp:nvSpPr>
      <dsp:spPr>
        <a:xfrm>
          <a:off x="3000561" y="3579940"/>
          <a:ext cx="928641" cy="928641"/>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latin typeface="Calibri" pitchFamily="34" charset="0"/>
            </a:rPr>
            <a:t>Alteraciones inmunológicas</a:t>
          </a:r>
          <a:endParaRPr lang="es-MX" sz="1100" b="1" kern="1200" dirty="0">
            <a:latin typeface="Calibri" pitchFamily="34" charset="0"/>
          </a:endParaRPr>
        </a:p>
      </dsp:txBody>
      <dsp:txXfrm>
        <a:off x="3000561" y="3579940"/>
        <a:ext cx="928641" cy="928641"/>
      </dsp:txXfrm>
    </dsp:sp>
    <dsp:sp modelId="{46527FAC-E11C-41EF-8B8A-EEE48A94885F}">
      <dsp:nvSpPr>
        <dsp:cNvPr id="0" name=""/>
        <dsp:cNvSpPr/>
      </dsp:nvSpPr>
      <dsp:spPr>
        <a:xfrm>
          <a:off x="6291663" y="2974104"/>
          <a:ext cx="1713474" cy="144115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D40E0D3B-A00E-444E-920E-5C4A8FB05A51}">
      <dsp:nvSpPr>
        <dsp:cNvPr id="0" name=""/>
        <dsp:cNvSpPr/>
      </dsp:nvSpPr>
      <dsp:spPr>
        <a:xfrm>
          <a:off x="5653333" y="3579940"/>
          <a:ext cx="928641" cy="928641"/>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b="1" kern="1200" dirty="0" smtClean="0">
              <a:latin typeface="Calibri" pitchFamily="34" charset="0"/>
            </a:rPr>
            <a:t>Alteraciones ambientales</a:t>
          </a:r>
          <a:endParaRPr lang="es-MX" sz="1050" b="1" kern="1200" dirty="0">
            <a:latin typeface="Calibri" pitchFamily="34" charset="0"/>
          </a:endParaRPr>
        </a:p>
      </dsp:txBody>
      <dsp:txXfrm>
        <a:off x="5653333" y="3579940"/>
        <a:ext cx="928641" cy="928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CEED1-3D04-45F2-AD86-11870BF06FFC}">
      <dsp:nvSpPr>
        <dsp:cNvPr id="0" name=""/>
        <dsp:cNvSpPr/>
      </dsp:nvSpPr>
      <dsp:spPr>
        <a:xfrm>
          <a:off x="93676" y="216023"/>
          <a:ext cx="8331257" cy="4032476"/>
        </a:xfrm>
        <a:prstGeom prst="rightArrow">
          <a:avLst/>
        </a:prstGeom>
        <a:solidFill>
          <a:srgbClr val="009999"/>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39F64A58-F9C0-4010-AC57-D64A912734E9}">
      <dsp:nvSpPr>
        <dsp:cNvPr id="0" name=""/>
        <dsp:cNvSpPr/>
      </dsp:nvSpPr>
      <dsp:spPr>
        <a:xfrm>
          <a:off x="704" y="1296144"/>
          <a:ext cx="1463731" cy="1728192"/>
        </a:xfrm>
        <a:prstGeom prst="roundRect">
          <a:avLst/>
        </a:prstGeom>
        <a:solidFill>
          <a:schemeClr val="tx1">
            <a:lumMod val="50000"/>
          </a:schemeClr>
        </a:solidFill>
        <a:ln w="38100" cap="flat" cmpd="sng" algn="ctr">
          <a:solidFill>
            <a:schemeClr val="tx1"/>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Calibri" pitchFamily="34" charset="0"/>
            </a:rPr>
            <a:t>Médico de primer nivel</a:t>
          </a:r>
          <a:endParaRPr lang="es-MX" sz="1600" kern="1200" dirty="0">
            <a:solidFill>
              <a:schemeClr val="tx1"/>
            </a:solidFill>
            <a:latin typeface="Calibri" pitchFamily="34" charset="0"/>
          </a:endParaRPr>
        </a:p>
      </dsp:txBody>
      <dsp:txXfrm>
        <a:off x="72157" y="1367597"/>
        <a:ext cx="1320825" cy="1585286"/>
      </dsp:txXfrm>
    </dsp:sp>
    <dsp:sp modelId="{1E039749-CA9E-4547-9B9D-9CC1433BC9D8}">
      <dsp:nvSpPr>
        <dsp:cNvPr id="0" name=""/>
        <dsp:cNvSpPr/>
      </dsp:nvSpPr>
      <dsp:spPr>
        <a:xfrm>
          <a:off x="1708390" y="1296144"/>
          <a:ext cx="1463731" cy="1728192"/>
        </a:xfrm>
        <a:prstGeom prst="roundRect">
          <a:avLst/>
        </a:prstGeom>
        <a:solidFill>
          <a:schemeClr val="tx1">
            <a:lumMod val="50000"/>
          </a:schemeClr>
        </a:solidFill>
        <a:ln w="38100" cap="flat" cmpd="sng" algn="ctr">
          <a:solidFill>
            <a:schemeClr val="tx1"/>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Calibri" pitchFamily="34" charset="0"/>
            </a:rPr>
            <a:t>Médico Especialista</a:t>
          </a:r>
          <a:endParaRPr lang="es-MX" sz="1600" kern="1200" dirty="0">
            <a:solidFill>
              <a:schemeClr val="tx1"/>
            </a:solidFill>
            <a:latin typeface="Calibri" pitchFamily="34" charset="0"/>
          </a:endParaRPr>
        </a:p>
      </dsp:txBody>
      <dsp:txXfrm>
        <a:off x="1779843" y="1367597"/>
        <a:ext cx="1320825" cy="1585286"/>
      </dsp:txXfrm>
    </dsp:sp>
    <dsp:sp modelId="{3109044E-D71E-45E3-8048-F7974B8701DA}">
      <dsp:nvSpPr>
        <dsp:cNvPr id="0" name=""/>
        <dsp:cNvSpPr/>
      </dsp:nvSpPr>
      <dsp:spPr>
        <a:xfrm>
          <a:off x="5112566" y="1296144"/>
          <a:ext cx="1463731" cy="1728192"/>
        </a:xfrm>
        <a:prstGeom prst="roundRect">
          <a:avLst/>
        </a:prstGeom>
        <a:solidFill>
          <a:schemeClr val="tx1">
            <a:lumMod val="50000"/>
          </a:schemeClr>
        </a:solidFill>
        <a:ln w="38100" cap="flat" cmpd="sng" algn="ctr">
          <a:solidFill>
            <a:schemeClr val="tx1"/>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Calibri" pitchFamily="34" charset="0"/>
            </a:rPr>
            <a:t>Evaluación integral </a:t>
          </a:r>
          <a:endParaRPr lang="es-MX" sz="1600" kern="1200" dirty="0">
            <a:solidFill>
              <a:schemeClr val="tx1"/>
            </a:solidFill>
            <a:latin typeface="Calibri" pitchFamily="34" charset="0"/>
          </a:endParaRPr>
        </a:p>
      </dsp:txBody>
      <dsp:txXfrm>
        <a:off x="5184019" y="1367597"/>
        <a:ext cx="1320825" cy="1585286"/>
      </dsp:txXfrm>
    </dsp:sp>
    <dsp:sp modelId="{8A304169-62BF-45A5-8E19-A50FFAF513C3}">
      <dsp:nvSpPr>
        <dsp:cNvPr id="0" name=""/>
        <dsp:cNvSpPr/>
      </dsp:nvSpPr>
      <dsp:spPr>
        <a:xfrm>
          <a:off x="3384377" y="1296144"/>
          <a:ext cx="1463731" cy="1728192"/>
        </a:xfrm>
        <a:prstGeom prst="roundRect">
          <a:avLst/>
        </a:prstGeom>
        <a:solidFill>
          <a:schemeClr val="tx1">
            <a:lumMod val="50000"/>
          </a:schemeClr>
        </a:solidFill>
        <a:ln w="38100" cap="flat" cmpd="sng" algn="ctr">
          <a:solidFill>
            <a:schemeClr val="tx1"/>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latin typeface="Calibri" pitchFamily="34" charset="0"/>
            </a:rPr>
            <a:t>Estudios complementarios</a:t>
          </a:r>
          <a:endParaRPr lang="es-MX" sz="1200" kern="1200" dirty="0">
            <a:solidFill>
              <a:schemeClr val="tx1"/>
            </a:solidFill>
            <a:latin typeface="Calibri" pitchFamily="34" charset="0"/>
          </a:endParaRPr>
        </a:p>
      </dsp:txBody>
      <dsp:txXfrm>
        <a:off x="3455830" y="1367597"/>
        <a:ext cx="1320825" cy="1585286"/>
      </dsp:txXfrm>
    </dsp:sp>
    <dsp:sp modelId="{3ABAA86E-628B-46ED-B82C-BF7C7CC2F2B7}">
      <dsp:nvSpPr>
        <dsp:cNvPr id="0" name=""/>
        <dsp:cNvSpPr/>
      </dsp:nvSpPr>
      <dsp:spPr>
        <a:xfrm>
          <a:off x="6831450" y="1296144"/>
          <a:ext cx="1664789" cy="1728192"/>
        </a:xfrm>
        <a:prstGeom prst="roundRect">
          <a:avLst/>
        </a:prstGeom>
        <a:solidFill>
          <a:schemeClr val="tx1">
            <a:lumMod val="50000"/>
          </a:schemeClr>
        </a:solidFill>
        <a:ln w="38100" cap="flat" cmpd="sng" algn="ctr">
          <a:solidFill>
            <a:schemeClr val="tx1"/>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latin typeface="Calibri" pitchFamily="34" charset="0"/>
            </a:rPr>
            <a:t>Programa</a:t>
          </a:r>
          <a:r>
            <a:rPr lang="es-MX" sz="1600" kern="1200" baseline="0" dirty="0" smtClean="0">
              <a:solidFill>
                <a:schemeClr val="tx1"/>
              </a:solidFill>
              <a:latin typeface="Calibri" pitchFamily="34" charset="0"/>
            </a:rPr>
            <a:t> Individualizado de Rehabilitación</a:t>
          </a:r>
          <a:endParaRPr lang="es-MX" sz="1600" kern="1200" dirty="0">
            <a:solidFill>
              <a:schemeClr val="tx1"/>
            </a:solidFill>
            <a:latin typeface="Calibri" pitchFamily="34" charset="0"/>
          </a:endParaRPr>
        </a:p>
      </dsp:txBody>
      <dsp:txXfrm>
        <a:off x="6912718" y="1377412"/>
        <a:ext cx="1502253" cy="1565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FAB46-25E5-475B-BF7B-3F2A336CECDD}">
      <dsp:nvSpPr>
        <dsp:cNvPr id="0" name=""/>
        <dsp:cNvSpPr/>
      </dsp:nvSpPr>
      <dsp:spPr>
        <a:xfrm>
          <a:off x="660434" y="0"/>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Medicina General</a:t>
          </a:r>
          <a:endParaRPr lang="es-MX" sz="2000" kern="1200" dirty="0">
            <a:latin typeface="Calibri" pitchFamily="34" charset="0"/>
          </a:endParaRPr>
        </a:p>
      </dsp:txBody>
      <dsp:txXfrm>
        <a:off x="660434" y="0"/>
        <a:ext cx="1941895" cy="1165137"/>
      </dsp:txXfrm>
    </dsp:sp>
    <dsp:sp modelId="{01C00D12-C7AA-4399-A950-3395F5E79ABE}">
      <dsp:nvSpPr>
        <dsp:cNvPr id="0" name=""/>
        <dsp:cNvSpPr/>
      </dsp:nvSpPr>
      <dsp:spPr>
        <a:xfrm>
          <a:off x="2809472" y="2320"/>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Pediatría</a:t>
          </a:r>
          <a:endParaRPr lang="es-MX" sz="2000" kern="1200" dirty="0">
            <a:latin typeface="Calibri" pitchFamily="34" charset="0"/>
          </a:endParaRPr>
        </a:p>
      </dsp:txBody>
      <dsp:txXfrm>
        <a:off x="2809472" y="2320"/>
        <a:ext cx="1941895" cy="1165137"/>
      </dsp:txXfrm>
    </dsp:sp>
    <dsp:sp modelId="{4354B2D7-F831-4ABB-AC6F-C01892B20056}">
      <dsp:nvSpPr>
        <dsp:cNvPr id="0" name=""/>
        <dsp:cNvSpPr/>
      </dsp:nvSpPr>
      <dsp:spPr>
        <a:xfrm>
          <a:off x="4945557" y="2320"/>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Neurología</a:t>
          </a:r>
          <a:endParaRPr lang="es-MX" sz="2000" kern="1200" dirty="0">
            <a:latin typeface="Calibri" pitchFamily="34" charset="0"/>
          </a:endParaRPr>
        </a:p>
      </dsp:txBody>
      <dsp:txXfrm>
        <a:off x="4945557" y="2320"/>
        <a:ext cx="1941895" cy="1165137"/>
      </dsp:txXfrm>
    </dsp:sp>
    <dsp:sp modelId="{34259331-4B9B-4DA5-9CCB-928CCEC88E50}">
      <dsp:nvSpPr>
        <dsp:cNvPr id="0" name=""/>
        <dsp:cNvSpPr/>
      </dsp:nvSpPr>
      <dsp:spPr>
        <a:xfrm>
          <a:off x="673387" y="1361647"/>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Psiquiatría</a:t>
          </a:r>
          <a:endParaRPr lang="es-MX" sz="2000" kern="1200" dirty="0">
            <a:latin typeface="Calibri" pitchFamily="34" charset="0"/>
          </a:endParaRPr>
        </a:p>
      </dsp:txBody>
      <dsp:txXfrm>
        <a:off x="673387" y="1361647"/>
        <a:ext cx="1941895" cy="1165137"/>
      </dsp:txXfrm>
    </dsp:sp>
    <dsp:sp modelId="{ACCB8FC7-6F95-4AA5-ACB6-B9BA5767250D}">
      <dsp:nvSpPr>
        <dsp:cNvPr id="0" name=""/>
        <dsp:cNvSpPr/>
      </dsp:nvSpPr>
      <dsp:spPr>
        <a:xfrm>
          <a:off x="2809472" y="1361647"/>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err="1" smtClean="0">
              <a:latin typeface="Calibri" pitchFamily="34" charset="0"/>
            </a:rPr>
            <a:t>Paidopsiquiatría</a:t>
          </a:r>
          <a:endParaRPr lang="es-MX" sz="2000" kern="1200" dirty="0">
            <a:latin typeface="Calibri" pitchFamily="34" charset="0"/>
          </a:endParaRPr>
        </a:p>
      </dsp:txBody>
      <dsp:txXfrm>
        <a:off x="2809472" y="1361647"/>
        <a:ext cx="1941895" cy="1165137"/>
      </dsp:txXfrm>
    </dsp:sp>
    <dsp:sp modelId="{165CB4F4-ED3C-4C3A-895A-E1A44C7750A9}">
      <dsp:nvSpPr>
        <dsp:cNvPr id="0" name=""/>
        <dsp:cNvSpPr/>
      </dsp:nvSpPr>
      <dsp:spPr>
        <a:xfrm>
          <a:off x="4945557" y="1361647"/>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Fisiatría</a:t>
          </a:r>
          <a:endParaRPr lang="es-MX" sz="2000" kern="1200" dirty="0">
            <a:latin typeface="Calibri" pitchFamily="34" charset="0"/>
          </a:endParaRPr>
        </a:p>
      </dsp:txBody>
      <dsp:txXfrm>
        <a:off x="4945557" y="1361647"/>
        <a:ext cx="1941895" cy="1165137"/>
      </dsp:txXfrm>
    </dsp:sp>
    <dsp:sp modelId="{F505A426-0BC1-4364-BD1E-B8C0B7AEDA1F}">
      <dsp:nvSpPr>
        <dsp:cNvPr id="0" name=""/>
        <dsp:cNvSpPr/>
      </dsp:nvSpPr>
      <dsp:spPr>
        <a:xfrm>
          <a:off x="673387" y="2720974"/>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Nutrición</a:t>
          </a:r>
          <a:endParaRPr lang="es-MX" sz="2000" kern="1200" dirty="0">
            <a:latin typeface="Calibri" pitchFamily="34" charset="0"/>
          </a:endParaRPr>
        </a:p>
      </dsp:txBody>
      <dsp:txXfrm>
        <a:off x="673387" y="2720974"/>
        <a:ext cx="1941895" cy="1165137"/>
      </dsp:txXfrm>
    </dsp:sp>
    <dsp:sp modelId="{774A214A-D0E5-4E1D-B09D-D57482474639}">
      <dsp:nvSpPr>
        <dsp:cNvPr id="0" name=""/>
        <dsp:cNvSpPr/>
      </dsp:nvSpPr>
      <dsp:spPr>
        <a:xfrm>
          <a:off x="2809472" y="2720974"/>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ORL</a:t>
          </a:r>
          <a:endParaRPr lang="es-MX" sz="2000" kern="1200" dirty="0">
            <a:latin typeface="Calibri" pitchFamily="34" charset="0"/>
          </a:endParaRPr>
        </a:p>
      </dsp:txBody>
      <dsp:txXfrm>
        <a:off x="2809472" y="2720974"/>
        <a:ext cx="1941895" cy="1165137"/>
      </dsp:txXfrm>
    </dsp:sp>
    <dsp:sp modelId="{03DB07DA-1F5C-417C-A77B-BF16473754B1}">
      <dsp:nvSpPr>
        <dsp:cNvPr id="0" name=""/>
        <dsp:cNvSpPr/>
      </dsp:nvSpPr>
      <dsp:spPr>
        <a:xfrm>
          <a:off x="4945557" y="2720974"/>
          <a:ext cx="1941895" cy="1165137"/>
        </a:xfrm>
        <a:prstGeom prst="rect">
          <a:avLst/>
        </a:prstGeom>
        <a:solidFill>
          <a:schemeClr val="tx1">
            <a:lumMod val="50000"/>
          </a:schemeClr>
        </a:solidFill>
        <a:ln w="381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latin typeface="Calibri" pitchFamily="34" charset="0"/>
            </a:rPr>
            <a:t>Oftalmología</a:t>
          </a:r>
          <a:endParaRPr lang="es-MX" sz="2000" kern="1200" dirty="0">
            <a:latin typeface="Calibri" pitchFamily="34" charset="0"/>
          </a:endParaRPr>
        </a:p>
      </dsp:txBody>
      <dsp:txXfrm>
        <a:off x="4945557" y="2720974"/>
        <a:ext cx="1941895" cy="11651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AABCB-CD72-445B-B2E8-8F2CABFA053D}">
      <dsp:nvSpPr>
        <dsp:cNvPr id="0" name=""/>
        <dsp:cNvSpPr/>
      </dsp:nvSpPr>
      <dsp:spPr>
        <a:xfrm>
          <a:off x="25442" y="101955"/>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FE579C-162D-4F32-B5E3-D1B1B5F2FDAC}">
      <dsp:nvSpPr>
        <dsp:cNvPr id="0" name=""/>
        <dsp:cNvSpPr/>
      </dsp:nvSpPr>
      <dsp:spPr>
        <a:xfrm>
          <a:off x="113542" y="184872"/>
          <a:ext cx="1585788" cy="13474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EC07BD6B-A886-4B3A-8778-460C4216A23A}">
      <dsp:nvSpPr>
        <dsp:cNvPr id="0" name=""/>
        <dsp:cNvSpPr/>
      </dsp:nvSpPr>
      <dsp:spPr>
        <a:xfrm>
          <a:off x="113542" y="1739583"/>
          <a:ext cx="1585788" cy="352380"/>
        </a:xfrm>
        <a:prstGeom prst="rect">
          <a:avLst/>
        </a:prstGeom>
        <a:solidFill>
          <a:schemeClr val="tx1">
            <a:lumMod val="50000"/>
          </a:schemeClr>
        </a:solidFill>
        <a:ln w="38100" cap="flat" cmpd="sng" algn="ctr">
          <a:solidFill>
            <a:schemeClr val="tx1"/>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kern="1200" dirty="0" smtClean="0"/>
            <a:t>Estudio Fonoaudiológico</a:t>
          </a:r>
        </a:p>
      </dsp:txBody>
      <dsp:txXfrm>
        <a:off x="113542" y="1739583"/>
        <a:ext cx="1585788" cy="352380"/>
      </dsp:txXfrm>
    </dsp:sp>
    <dsp:sp modelId="{698BB0FA-D77F-42EE-A7A0-1FAE1591E35C}">
      <dsp:nvSpPr>
        <dsp:cNvPr id="0" name=""/>
        <dsp:cNvSpPr/>
      </dsp:nvSpPr>
      <dsp:spPr>
        <a:xfrm>
          <a:off x="113542" y="1532274"/>
          <a:ext cx="1585788" cy="207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s-MX" sz="900" kern="1200"/>
        </a:p>
      </dsp:txBody>
      <dsp:txXfrm>
        <a:off x="113542" y="1532274"/>
        <a:ext cx="1585788" cy="207309"/>
      </dsp:txXfrm>
    </dsp:sp>
    <dsp:sp modelId="{0DB170B3-D156-4B10-843F-9F1A93FD9975}">
      <dsp:nvSpPr>
        <dsp:cNvPr id="0" name=""/>
        <dsp:cNvSpPr/>
      </dsp:nvSpPr>
      <dsp:spPr>
        <a:xfrm>
          <a:off x="2164351" y="101955"/>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41EC43-3388-40F2-8ED1-B3F07F3DFA58}">
      <dsp:nvSpPr>
        <dsp:cNvPr id="0" name=""/>
        <dsp:cNvSpPr/>
      </dsp:nvSpPr>
      <dsp:spPr>
        <a:xfrm>
          <a:off x="2252451" y="184872"/>
          <a:ext cx="1585788" cy="134740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724D7FCE-B51D-426A-848D-78183AAE6766}">
      <dsp:nvSpPr>
        <dsp:cNvPr id="0" name=""/>
        <dsp:cNvSpPr/>
      </dsp:nvSpPr>
      <dsp:spPr>
        <a:xfrm>
          <a:off x="2252451" y="1739583"/>
          <a:ext cx="1585788" cy="352380"/>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latin typeface="Calibri" pitchFamily="34" charset="0"/>
            </a:rPr>
            <a:t>Agudeza Visual</a:t>
          </a:r>
          <a:endParaRPr lang="es-MX" sz="1200" kern="1200" dirty="0">
            <a:latin typeface="Calibri" pitchFamily="34" charset="0"/>
          </a:endParaRPr>
        </a:p>
      </dsp:txBody>
      <dsp:txXfrm>
        <a:off x="2252451" y="1739583"/>
        <a:ext cx="1585788" cy="352380"/>
      </dsp:txXfrm>
    </dsp:sp>
    <dsp:sp modelId="{7D330427-EF7F-40A0-B721-7991A4C6CF7F}">
      <dsp:nvSpPr>
        <dsp:cNvPr id="0" name=""/>
        <dsp:cNvSpPr/>
      </dsp:nvSpPr>
      <dsp:spPr>
        <a:xfrm>
          <a:off x="2252451" y="1532274"/>
          <a:ext cx="1585788" cy="207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s-MX" sz="900" kern="1200" dirty="0"/>
        </a:p>
      </dsp:txBody>
      <dsp:txXfrm>
        <a:off x="2252451" y="1532274"/>
        <a:ext cx="1585788" cy="207309"/>
      </dsp:txXfrm>
    </dsp:sp>
    <dsp:sp modelId="{FDCDD73F-A5C6-4D0A-9721-E7880989C448}">
      <dsp:nvSpPr>
        <dsp:cNvPr id="0" name=""/>
        <dsp:cNvSpPr/>
      </dsp:nvSpPr>
      <dsp:spPr>
        <a:xfrm>
          <a:off x="4303261" y="101955"/>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A4F20B-F2B2-45B6-A2FF-090F854E062A}">
      <dsp:nvSpPr>
        <dsp:cNvPr id="0" name=""/>
        <dsp:cNvSpPr/>
      </dsp:nvSpPr>
      <dsp:spPr>
        <a:xfrm>
          <a:off x="4391360" y="184872"/>
          <a:ext cx="1585788" cy="13474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E1AD324E-835E-4092-A835-A5FE866FDBD2}">
      <dsp:nvSpPr>
        <dsp:cNvPr id="0" name=""/>
        <dsp:cNvSpPr/>
      </dsp:nvSpPr>
      <dsp:spPr>
        <a:xfrm>
          <a:off x="4391360" y="1739583"/>
          <a:ext cx="1585788" cy="352380"/>
        </a:xfrm>
        <a:prstGeom prst="rect">
          <a:avLst/>
        </a:prstGeom>
        <a:solidFill>
          <a:schemeClr val="tx1">
            <a:lumMod val="5000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latin typeface="Calibri" pitchFamily="34" charset="0"/>
            </a:rPr>
            <a:t>Electroencefalograma</a:t>
          </a:r>
          <a:endParaRPr lang="es-MX" sz="1300" kern="1200" dirty="0">
            <a:latin typeface="Calibri" pitchFamily="34" charset="0"/>
          </a:endParaRPr>
        </a:p>
      </dsp:txBody>
      <dsp:txXfrm>
        <a:off x="4391360" y="1739583"/>
        <a:ext cx="1585788" cy="352380"/>
      </dsp:txXfrm>
    </dsp:sp>
    <dsp:sp modelId="{87359A47-BA5C-42CF-BC81-AACE1621A84F}">
      <dsp:nvSpPr>
        <dsp:cNvPr id="0" name=""/>
        <dsp:cNvSpPr/>
      </dsp:nvSpPr>
      <dsp:spPr>
        <a:xfrm>
          <a:off x="4391360" y="1532274"/>
          <a:ext cx="1585788" cy="207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s-MX" sz="900" kern="1200"/>
        </a:p>
      </dsp:txBody>
      <dsp:txXfrm>
        <a:off x="4391360" y="1532274"/>
        <a:ext cx="1585788" cy="207309"/>
      </dsp:txXfrm>
    </dsp:sp>
    <dsp:sp modelId="{5F0AB010-9B7C-4D96-A335-8CF76215AE20}">
      <dsp:nvSpPr>
        <dsp:cNvPr id="0" name=""/>
        <dsp:cNvSpPr/>
      </dsp:nvSpPr>
      <dsp:spPr>
        <a:xfrm>
          <a:off x="6442170" y="101955"/>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85A65A-1561-490E-A758-525BFCF70D04}">
      <dsp:nvSpPr>
        <dsp:cNvPr id="0" name=""/>
        <dsp:cNvSpPr/>
      </dsp:nvSpPr>
      <dsp:spPr>
        <a:xfrm>
          <a:off x="6530269" y="184872"/>
          <a:ext cx="1585788" cy="134740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D757BB4A-BA0B-4E50-B11C-DBFEA15140A7}">
      <dsp:nvSpPr>
        <dsp:cNvPr id="0" name=""/>
        <dsp:cNvSpPr/>
      </dsp:nvSpPr>
      <dsp:spPr>
        <a:xfrm>
          <a:off x="6530269" y="1532274"/>
          <a:ext cx="1585788" cy="55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MX" sz="1300" kern="1200" dirty="0"/>
        </a:p>
      </dsp:txBody>
      <dsp:txXfrm>
        <a:off x="6530269" y="1532274"/>
        <a:ext cx="1585788" cy="559690"/>
      </dsp:txXfrm>
    </dsp:sp>
    <dsp:sp modelId="{5AAD260E-CFDF-47B2-B8CF-5A8D0EEEE29A}">
      <dsp:nvSpPr>
        <dsp:cNvPr id="0" name=""/>
        <dsp:cNvSpPr/>
      </dsp:nvSpPr>
      <dsp:spPr>
        <a:xfrm>
          <a:off x="1094897" y="2351080"/>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7AF59F-350D-4D46-8365-CE2D54B5DDFA}">
      <dsp:nvSpPr>
        <dsp:cNvPr id="0" name=""/>
        <dsp:cNvSpPr/>
      </dsp:nvSpPr>
      <dsp:spPr>
        <a:xfrm>
          <a:off x="1182996" y="2433997"/>
          <a:ext cx="1585788" cy="13474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9000" r="-29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240A04FC-F113-4E48-A563-DAF95D5FF41A}">
      <dsp:nvSpPr>
        <dsp:cNvPr id="0" name=""/>
        <dsp:cNvSpPr/>
      </dsp:nvSpPr>
      <dsp:spPr>
        <a:xfrm>
          <a:off x="1182996" y="3781399"/>
          <a:ext cx="1585788" cy="55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MX" sz="1300" kern="1200" dirty="0"/>
        </a:p>
      </dsp:txBody>
      <dsp:txXfrm>
        <a:off x="1182996" y="3781399"/>
        <a:ext cx="1585788" cy="559690"/>
      </dsp:txXfrm>
    </dsp:sp>
    <dsp:sp modelId="{5314BB27-1A1C-46F0-839B-60C6F39666BB}">
      <dsp:nvSpPr>
        <dsp:cNvPr id="0" name=""/>
        <dsp:cNvSpPr/>
      </dsp:nvSpPr>
      <dsp:spPr>
        <a:xfrm>
          <a:off x="3233806" y="2351080"/>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409A85-42C6-4BAC-BAEC-41570A1C4123}">
      <dsp:nvSpPr>
        <dsp:cNvPr id="0" name=""/>
        <dsp:cNvSpPr/>
      </dsp:nvSpPr>
      <dsp:spPr>
        <a:xfrm>
          <a:off x="3321905" y="2433997"/>
          <a:ext cx="1585788" cy="13474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1DAC8E66-7B27-4EB7-A978-673719C98841}">
      <dsp:nvSpPr>
        <dsp:cNvPr id="0" name=""/>
        <dsp:cNvSpPr/>
      </dsp:nvSpPr>
      <dsp:spPr>
        <a:xfrm>
          <a:off x="3321905" y="3781399"/>
          <a:ext cx="1585788" cy="55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MX" sz="1300" kern="1200" dirty="0"/>
        </a:p>
      </dsp:txBody>
      <dsp:txXfrm>
        <a:off x="3321905" y="3781399"/>
        <a:ext cx="1585788" cy="559690"/>
      </dsp:txXfrm>
    </dsp:sp>
    <dsp:sp modelId="{6C04F384-C3F4-4839-AFD1-59D8338E8A3B}">
      <dsp:nvSpPr>
        <dsp:cNvPr id="0" name=""/>
        <dsp:cNvSpPr/>
      </dsp:nvSpPr>
      <dsp:spPr>
        <a:xfrm>
          <a:off x="5372715" y="2351080"/>
          <a:ext cx="1761987" cy="20729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933CCB-23E6-4264-83B3-502635E0AA0F}">
      <dsp:nvSpPr>
        <dsp:cNvPr id="0" name=""/>
        <dsp:cNvSpPr/>
      </dsp:nvSpPr>
      <dsp:spPr>
        <a:xfrm>
          <a:off x="5460814" y="2433997"/>
          <a:ext cx="1585788" cy="13474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4000" b="-14000"/>
          </a:stretch>
        </a:blip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dsp:style>
    </dsp:sp>
    <dsp:sp modelId="{39BCEED7-936F-4452-A850-C4A478A98AC5}">
      <dsp:nvSpPr>
        <dsp:cNvPr id="0" name=""/>
        <dsp:cNvSpPr/>
      </dsp:nvSpPr>
      <dsp:spPr>
        <a:xfrm>
          <a:off x="5460814" y="3781399"/>
          <a:ext cx="1585788" cy="55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MX" sz="1300" kern="1200" dirty="0"/>
        </a:p>
      </dsp:txBody>
      <dsp:txXfrm>
        <a:off x="5460814" y="3781399"/>
        <a:ext cx="1585788" cy="5596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0ED5A-55A9-47D0-970C-7592F3D78E74}">
      <dsp:nvSpPr>
        <dsp:cNvPr id="0" name=""/>
        <dsp:cNvSpPr/>
      </dsp:nvSpPr>
      <dsp:spPr>
        <a:xfrm>
          <a:off x="0" y="591343"/>
          <a:ext cx="2571749" cy="1543050"/>
        </a:xfrm>
        <a:prstGeom prst="rect">
          <a:avLst/>
        </a:prstGeom>
        <a:solidFill>
          <a:schemeClr val="tx1">
            <a:lumMod val="5000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1"/>
              </a:solidFill>
              <a:latin typeface="Calibri" pitchFamily="34" charset="0"/>
            </a:rPr>
            <a:t>No existe tratamiento específico para los TEA.</a:t>
          </a:r>
          <a:endParaRPr lang="es-MX" sz="1900" kern="1200" dirty="0">
            <a:solidFill>
              <a:schemeClr val="tx1"/>
            </a:solidFill>
            <a:latin typeface="Calibri" pitchFamily="34" charset="0"/>
          </a:endParaRPr>
        </a:p>
      </dsp:txBody>
      <dsp:txXfrm>
        <a:off x="0" y="591343"/>
        <a:ext cx="2571749" cy="1543050"/>
      </dsp:txXfrm>
    </dsp:sp>
    <dsp:sp modelId="{4DE9F5C6-927B-43E8-9CEF-31781DBB5DC4}">
      <dsp:nvSpPr>
        <dsp:cNvPr id="0" name=""/>
        <dsp:cNvSpPr/>
      </dsp:nvSpPr>
      <dsp:spPr>
        <a:xfrm>
          <a:off x="2828925" y="591343"/>
          <a:ext cx="2571749" cy="1543050"/>
        </a:xfrm>
        <a:prstGeom prst="rect">
          <a:avLst/>
        </a:prstGeom>
        <a:solidFill>
          <a:schemeClr val="tx1">
            <a:lumMod val="5000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1"/>
              </a:solidFill>
              <a:latin typeface="Calibri" pitchFamily="34" charset="0"/>
            </a:rPr>
            <a:t>El objetivo es tratar aquellos </a:t>
          </a:r>
          <a:r>
            <a:rPr lang="es-MX" sz="1900" kern="1200" dirty="0" smtClean="0">
              <a:solidFill>
                <a:schemeClr val="tx1"/>
              </a:solidFill>
              <a:latin typeface="Calibri" pitchFamily="34" charset="0"/>
            </a:rPr>
            <a:t>síntomas que interfieren con las intervenciones terapéuticas.</a:t>
          </a:r>
          <a:endParaRPr lang="es-MX" sz="1900" kern="1200" dirty="0">
            <a:solidFill>
              <a:schemeClr val="tx1"/>
            </a:solidFill>
            <a:latin typeface="Calibri" pitchFamily="34" charset="0"/>
          </a:endParaRPr>
        </a:p>
      </dsp:txBody>
      <dsp:txXfrm>
        <a:off x="2828925" y="591343"/>
        <a:ext cx="2571749" cy="1543050"/>
      </dsp:txXfrm>
    </dsp:sp>
    <dsp:sp modelId="{ECE686AB-7BE8-4970-9C5E-0B1F7EE91195}">
      <dsp:nvSpPr>
        <dsp:cNvPr id="0" name=""/>
        <dsp:cNvSpPr/>
      </dsp:nvSpPr>
      <dsp:spPr>
        <a:xfrm>
          <a:off x="5657849" y="591343"/>
          <a:ext cx="2571749" cy="1543050"/>
        </a:xfrm>
        <a:prstGeom prst="rect">
          <a:avLst/>
        </a:prstGeom>
        <a:solidFill>
          <a:schemeClr val="tx1">
            <a:lumMod val="5000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1"/>
              </a:solidFill>
              <a:latin typeface="Calibri" pitchFamily="34" charset="0"/>
            </a:rPr>
            <a:t>Se enfoca en el manejo de síntomas sin perder el cuadro clínico general.</a:t>
          </a:r>
          <a:endParaRPr lang="es-MX" sz="1900" kern="1200" dirty="0">
            <a:solidFill>
              <a:schemeClr val="tx1"/>
            </a:solidFill>
            <a:latin typeface="Calibri" pitchFamily="34" charset="0"/>
          </a:endParaRPr>
        </a:p>
      </dsp:txBody>
      <dsp:txXfrm>
        <a:off x="5657849" y="591343"/>
        <a:ext cx="2571749" cy="1543050"/>
      </dsp:txXfrm>
    </dsp:sp>
    <dsp:sp modelId="{EA74857A-D67D-4739-B23A-6D999553B9F5}">
      <dsp:nvSpPr>
        <dsp:cNvPr id="0" name=""/>
        <dsp:cNvSpPr/>
      </dsp:nvSpPr>
      <dsp:spPr>
        <a:xfrm>
          <a:off x="0" y="2391569"/>
          <a:ext cx="2571749" cy="1543050"/>
        </a:xfrm>
        <a:prstGeom prst="rect">
          <a:avLst/>
        </a:prstGeom>
        <a:solidFill>
          <a:schemeClr val="tx1">
            <a:lumMod val="5000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1"/>
              </a:solidFill>
              <a:latin typeface="Calibri" pitchFamily="34" charset="0"/>
            </a:rPr>
            <a:t>Siempre, considerar tanto los beneficios como los efectos secundarios potenciales.</a:t>
          </a:r>
          <a:endParaRPr lang="es-MX" sz="1900" kern="1200" dirty="0">
            <a:solidFill>
              <a:schemeClr val="tx1"/>
            </a:solidFill>
            <a:latin typeface="Calibri" pitchFamily="34" charset="0"/>
          </a:endParaRPr>
        </a:p>
      </dsp:txBody>
      <dsp:txXfrm>
        <a:off x="0" y="2391569"/>
        <a:ext cx="2571749" cy="1543050"/>
      </dsp:txXfrm>
    </dsp:sp>
    <dsp:sp modelId="{9A302B42-E432-4750-A267-C503A8DBD49D}">
      <dsp:nvSpPr>
        <dsp:cNvPr id="0" name=""/>
        <dsp:cNvSpPr/>
      </dsp:nvSpPr>
      <dsp:spPr>
        <a:xfrm>
          <a:off x="2828925" y="2391569"/>
          <a:ext cx="2571749" cy="1543050"/>
        </a:xfrm>
        <a:prstGeom prst="rect">
          <a:avLst/>
        </a:prstGeom>
        <a:solidFill>
          <a:schemeClr val="tx1">
            <a:lumMod val="5000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1"/>
              </a:solidFill>
              <a:latin typeface="Calibri" pitchFamily="34" charset="0"/>
            </a:rPr>
            <a:t>Grados de éxito variables.</a:t>
          </a:r>
          <a:endParaRPr lang="es-MX" sz="1900" kern="1200" dirty="0">
            <a:solidFill>
              <a:schemeClr val="tx1"/>
            </a:solidFill>
            <a:latin typeface="Calibri" pitchFamily="34" charset="0"/>
          </a:endParaRPr>
        </a:p>
      </dsp:txBody>
      <dsp:txXfrm>
        <a:off x="2828925" y="2391569"/>
        <a:ext cx="2571749" cy="1543050"/>
      </dsp:txXfrm>
    </dsp:sp>
    <dsp:sp modelId="{510BF0B2-7251-44E3-9729-C7442F1275D4}">
      <dsp:nvSpPr>
        <dsp:cNvPr id="0" name=""/>
        <dsp:cNvSpPr/>
      </dsp:nvSpPr>
      <dsp:spPr>
        <a:xfrm>
          <a:off x="5657849" y="2391569"/>
          <a:ext cx="2571749" cy="1543050"/>
        </a:xfrm>
        <a:prstGeom prst="rect">
          <a:avLst/>
        </a:prstGeom>
        <a:solidFill>
          <a:schemeClr val="tx1">
            <a:lumMod val="50000"/>
          </a:schemeClr>
        </a:solidFill>
        <a:ln w="381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solidFill>
                <a:schemeClr val="tx1"/>
              </a:solidFill>
              <a:latin typeface="Calibri" pitchFamily="34" charset="0"/>
            </a:rPr>
            <a:t>Tratamiento de comorbilidades.</a:t>
          </a:r>
          <a:endParaRPr lang="es-MX" sz="1900" kern="1200" dirty="0">
            <a:solidFill>
              <a:schemeClr val="tx1"/>
            </a:solidFill>
            <a:latin typeface="Calibri" pitchFamily="34" charset="0"/>
          </a:endParaRPr>
        </a:p>
      </dsp:txBody>
      <dsp:txXfrm>
        <a:off x="5657849" y="2391569"/>
        <a:ext cx="2571749" cy="1543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C793-F64F-4CF7-8D7E-339D22FD4B22}">
      <dsp:nvSpPr>
        <dsp:cNvPr id="0" name=""/>
        <dsp:cNvSpPr/>
      </dsp:nvSpPr>
      <dsp:spPr>
        <a:xfrm>
          <a:off x="4439" y="863860"/>
          <a:ext cx="1531811" cy="1055418"/>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B2BF1A68-4E0F-4509-8813-ADBE40A90536}">
      <dsp:nvSpPr>
        <dsp:cNvPr id="0" name=""/>
        <dsp:cNvSpPr/>
      </dsp:nvSpPr>
      <dsp:spPr>
        <a:xfrm>
          <a:off x="4439" y="1919279"/>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4439" y="1919279"/>
        <a:ext cx="1531811" cy="568302"/>
      </dsp:txXfrm>
    </dsp:sp>
    <dsp:sp modelId="{5145A2DC-2E09-40F1-A0CF-E2AA1D0E5609}">
      <dsp:nvSpPr>
        <dsp:cNvPr id="0" name=""/>
        <dsp:cNvSpPr/>
      </dsp:nvSpPr>
      <dsp:spPr>
        <a:xfrm>
          <a:off x="1689496" y="863860"/>
          <a:ext cx="1531811" cy="105541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F735B5E-FE6F-416D-A22B-301EB5FC22C1}">
      <dsp:nvSpPr>
        <dsp:cNvPr id="0" name=""/>
        <dsp:cNvSpPr/>
      </dsp:nvSpPr>
      <dsp:spPr>
        <a:xfrm>
          <a:off x="1689496" y="1919279"/>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1689496" y="1919279"/>
        <a:ext cx="1531811" cy="568302"/>
      </dsp:txXfrm>
    </dsp:sp>
    <dsp:sp modelId="{F4DB369E-060F-4457-9531-D4F025B12EE3}">
      <dsp:nvSpPr>
        <dsp:cNvPr id="0" name=""/>
        <dsp:cNvSpPr/>
      </dsp:nvSpPr>
      <dsp:spPr>
        <a:xfrm>
          <a:off x="3374554" y="863860"/>
          <a:ext cx="1531811" cy="105541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FAE7D34C-2BAA-4679-A969-6FEDDC3ACBA0}">
      <dsp:nvSpPr>
        <dsp:cNvPr id="0" name=""/>
        <dsp:cNvSpPr/>
      </dsp:nvSpPr>
      <dsp:spPr>
        <a:xfrm>
          <a:off x="3374554" y="1919279"/>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3374554" y="1919279"/>
        <a:ext cx="1531811" cy="568302"/>
      </dsp:txXfrm>
    </dsp:sp>
    <dsp:sp modelId="{67856F73-CA63-43B6-B132-05C35F8630B8}">
      <dsp:nvSpPr>
        <dsp:cNvPr id="0" name=""/>
        <dsp:cNvSpPr/>
      </dsp:nvSpPr>
      <dsp:spPr>
        <a:xfrm>
          <a:off x="5059611" y="863860"/>
          <a:ext cx="1531811" cy="1055418"/>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61B46BAA-0CBA-49E4-A908-9A0C02F9B61F}">
      <dsp:nvSpPr>
        <dsp:cNvPr id="0" name=""/>
        <dsp:cNvSpPr/>
      </dsp:nvSpPr>
      <dsp:spPr>
        <a:xfrm>
          <a:off x="5059611" y="1919279"/>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5059611" y="1919279"/>
        <a:ext cx="1531811" cy="568302"/>
      </dsp:txXfrm>
    </dsp:sp>
    <dsp:sp modelId="{A9A17FF1-3C19-40AA-93D5-1249B58A685D}">
      <dsp:nvSpPr>
        <dsp:cNvPr id="0" name=""/>
        <dsp:cNvSpPr/>
      </dsp:nvSpPr>
      <dsp:spPr>
        <a:xfrm>
          <a:off x="6744668" y="863860"/>
          <a:ext cx="1531811" cy="1055418"/>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3C12E33-8370-48A9-9EE7-D969F4C45FAA}">
      <dsp:nvSpPr>
        <dsp:cNvPr id="0" name=""/>
        <dsp:cNvSpPr/>
      </dsp:nvSpPr>
      <dsp:spPr>
        <a:xfrm>
          <a:off x="6744668" y="1919279"/>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6744668" y="1919279"/>
        <a:ext cx="1531811" cy="568302"/>
      </dsp:txXfrm>
    </dsp:sp>
    <dsp:sp modelId="{619602AF-7AB3-4350-889D-2158FEC37B45}">
      <dsp:nvSpPr>
        <dsp:cNvPr id="0" name=""/>
        <dsp:cNvSpPr/>
      </dsp:nvSpPr>
      <dsp:spPr>
        <a:xfrm>
          <a:off x="846968" y="2640762"/>
          <a:ext cx="1531811" cy="1055418"/>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92440934-0D23-4895-BA06-D94A59A7CF13}">
      <dsp:nvSpPr>
        <dsp:cNvPr id="0" name=""/>
        <dsp:cNvSpPr/>
      </dsp:nvSpPr>
      <dsp:spPr>
        <a:xfrm>
          <a:off x="846968" y="3696180"/>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846968" y="3696180"/>
        <a:ext cx="1531811" cy="568302"/>
      </dsp:txXfrm>
    </dsp:sp>
    <dsp:sp modelId="{74DA40B3-E1BF-45BC-A009-3F6CBD2F47B5}">
      <dsp:nvSpPr>
        <dsp:cNvPr id="0" name=""/>
        <dsp:cNvSpPr/>
      </dsp:nvSpPr>
      <dsp:spPr>
        <a:xfrm>
          <a:off x="2532025" y="2640762"/>
          <a:ext cx="1531811" cy="1055418"/>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6000" b="-6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502A4641-97E5-42FC-8CC6-7769C5EED640}">
      <dsp:nvSpPr>
        <dsp:cNvPr id="0" name=""/>
        <dsp:cNvSpPr/>
      </dsp:nvSpPr>
      <dsp:spPr>
        <a:xfrm>
          <a:off x="2532025" y="3696180"/>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2532025" y="3696180"/>
        <a:ext cx="1531811" cy="568302"/>
      </dsp:txXfrm>
    </dsp:sp>
    <dsp:sp modelId="{6B9FDAE3-F3CF-44CB-8A74-D81F41418B5C}">
      <dsp:nvSpPr>
        <dsp:cNvPr id="0" name=""/>
        <dsp:cNvSpPr/>
      </dsp:nvSpPr>
      <dsp:spPr>
        <a:xfrm>
          <a:off x="4217082" y="2640762"/>
          <a:ext cx="1531811" cy="1055418"/>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5000" b="-5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F8E62D56-19BD-45C3-BA03-901FFD1762A5}">
      <dsp:nvSpPr>
        <dsp:cNvPr id="0" name=""/>
        <dsp:cNvSpPr/>
      </dsp:nvSpPr>
      <dsp:spPr>
        <a:xfrm>
          <a:off x="4217082" y="3696180"/>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4217082" y="3696180"/>
        <a:ext cx="1531811" cy="568302"/>
      </dsp:txXfrm>
    </dsp:sp>
    <dsp:sp modelId="{09D309BE-5107-425D-9A57-0E7C51CD2288}">
      <dsp:nvSpPr>
        <dsp:cNvPr id="0" name=""/>
        <dsp:cNvSpPr/>
      </dsp:nvSpPr>
      <dsp:spPr>
        <a:xfrm>
          <a:off x="5902140" y="2640762"/>
          <a:ext cx="1531811" cy="1055418"/>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4000" b="-4000"/>
          </a:stretch>
        </a:blipFill>
        <a:ln w="381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6CB440AE-53E8-4B48-AF3D-39837125551B}">
      <dsp:nvSpPr>
        <dsp:cNvPr id="0" name=""/>
        <dsp:cNvSpPr/>
      </dsp:nvSpPr>
      <dsp:spPr>
        <a:xfrm>
          <a:off x="5902140" y="3696180"/>
          <a:ext cx="1531811" cy="568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MX" sz="2800" kern="1200" dirty="0"/>
        </a:p>
      </dsp:txBody>
      <dsp:txXfrm>
        <a:off x="5902140" y="3696180"/>
        <a:ext cx="1531811" cy="568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C167E-657D-49C3-98C8-29F643A9F6B6}">
      <dsp:nvSpPr>
        <dsp:cNvPr id="0" name=""/>
        <dsp:cNvSpPr/>
      </dsp:nvSpPr>
      <dsp:spPr>
        <a:xfrm>
          <a:off x="380170" y="16906"/>
          <a:ext cx="2643493" cy="19535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2F3795DA-7E8C-423A-85D7-1C0BBF9F22BD}">
      <dsp:nvSpPr>
        <dsp:cNvPr id="0" name=""/>
        <dsp:cNvSpPr/>
      </dsp:nvSpPr>
      <dsp:spPr>
        <a:xfrm>
          <a:off x="914493" y="1616226"/>
          <a:ext cx="2277904" cy="547418"/>
        </a:xfrm>
        <a:prstGeom prst="rect">
          <a:avLst/>
        </a:prstGeom>
        <a:solidFill>
          <a:schemeClr val="tx1">
            <a:lumMod val="50000"/>
          </a:schemeClr>
        </a:solidFill>
        <a:ln w="38100" cap="flat"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s-MX" sz="1700" kern="1200" dirty="0" smtClean="0">
              <a:latin typeface="Calibri" pitchFamily="34" charset="0"/>
            </a:rPr>
            <a:t>Previsión de ayuda familiar</a:t>
          </a:r>
          <a:endParaRPr lang="es-MX" sz="1700" kern="1200" dirty="0">
            <a:latin typeface="Calibri" pitchFamily="34" charset="0"/>
          </a:endParaRPr>
        </a:p>
      </dsp:txBody>
      <dsp:txXfrm>
        <a:off x="914493" y="1616226"/>
        <a:ext cx="2277904" cy="547418"/>
      </dsp:txXfrm>
    </dsp:sp>
    <dsp:sp modelId="{0D27333F-E042-4F1B-B67E-B6BCCA16EFF4}">
      <dsp:nvSpPr>
        <dsp:cNvPr id="0" name=""/>
        <dsp:cNvSpPr/>
      </dsp:nvSpPr>
      <dsp:spPr>
        <a:xfrm>
          <a:off x="3504345" y="16906"/>
          <a:ext cx="2643493" cy="19535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81FC86D7-8D5B-4031-909F-8C38DB1862B1}">
      <dsp:nvSpPr>
        <dsp:cNvPr id="0" name=""/>
        <dsp:cNvSpPr/>
      </dsp:nvSpPr>
      <dsp:spPr>
        <a:xfrm>
          <a:off x="4038669" y="1616226"/>
          <a:ext cx="2277904" cy="547418"/>
        </a:xfrm>
        <a:prstGeom prst="rect">
          <a:avLst/>
        </a:prstGeom>
        <a:solidFill>
          <a:schemeClr val="tx1">
            <a:lumMod val="50000"/>
          </a:schemeClr>
        </a:solidFill>
        <a:ln w="38100" cap="flat"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s-MX" sz="1700" kern="1200" dirty="0" err="1" smtClean="0">
              <a:latin typeface="Calibri" pitchFamily="34" charset="0"/>
            </a:rPr>
            <a:t>Psicoeducación</a:t>
          </a:r>
          <a:endParaRPr lang="es-MX" sz="1700" kern="1200" dirty="0">
            <a:latin typeface="Calibri" pitchFamily="34" charset="0"/>
          </a:endParaRPr>
        </a:p>
      </dsp:txBody>
      <dsp:txXfrm>
        <a:off x="4038669" y="1616226"/>
        <a:ext cx="2277904" cy="547418"/>
      </dsp:txXfrm>
    </dsp:sp>
    <dsp:sp modelId="{4E564B60-AC6A-43C3-9BCF-85D8800EDC29}">
      <dsp:nvSpPr>
        <dsp:cNvPr id="0" name=""/>
        <dsp:cNvSpPr/>
      </dsp:nvSpPr>
      <dsp:spPr>
        <a:xfrm>
          <a:off x="380170" y="2444867"/>
          <a:ext cx="2643493" cy="19535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09E11427-DB3B-4A48-A689-1C0256C694AE}">
      <dsp:nvSpPr>
        <dsp:cNvPr id="0" name=""/>
        <dsp:cNvSpPr/>
      </dsp:nvSpPr>
      <dsp:spPr>
        <a:xfrm>
          <a:off x="914493" y="4044187"/>
          <a:ext cx="2277904" cy="547418"/>
        </a:xfrm>
        <a:prstGeom prst="rect">
          <a:avLst/>
        </a:prstGeom>
        <a:solidFill>
          <a:schemeClr val="tx1">
            <a:lumMod val="50000"/>
          </a:schemeClr>
        </a:solidFill>
        <a:ln w="38100" cap="flat"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s-MX" sz="1700" kern="1200" dirty="0" smtClean="0">
              <a:latin typeface="Calibri" pitchFamily="34" charset="0"/>
            </a:rPr>
            <a:t>Asistencia Social</a:t>
          </a:r>
          <a:endParaRPr lang="es-MX" sz="1700" kern="1200" dirty="0">
            <a:latin typeface="Calibri" pitchFamily="34" charset="0"/>
          </a:endParaRPr>
        </a:p>
      </dsp:txBody>
      <dsp:txXfrm>
        <a:off x="914493" y="4044187"/>
        <a:ext cx="2277904" cy="547418"/>
      </dsp:txXfrm>
    </dsp:sp>
    <dsp:sp modelId="{FA58F7A0-6622-4057-A3B1-BBB9E8F36735}">
      <dsp:nvSpPr>
        <dsp:cNvPr id="0" name=""/>
        <dsp:cNvSpPr/>
      </dsp:nvSpPr>
      <dsp:spPr>
        <a:xfrm>
          <a:off x="3504345" y="2444867"/>
          <a:ext cx="2643493" cy="19535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a:noFill/>
        </a:ln>
        <a:effectLst/>
        <a:scene3d>
          <a:camera prst="orthographicFront">
            <a:rot lat="0" lon="0" rev="0"/>
          </a:camera>
          <a:lightRig rig="soft" dir="t">
            <a:rot lat="0" lon="0" rev="0"/>
          </a:lightRig>
        </a:scene3d>
      </dsp:spPr>
      <dsp:style>
        <a:lnRef idx="0">
          <a:scrgbClr r="0" g="0" b="0"/>
        </a:lnRef>
        <a:fillRef idx="1">
          <a:scrgbClr r="0" g="0" b="0"/>
        </a:fillRef>
        <a:effectRef idx="0">
          <a:scrgbClr r="0" g="0" b="0"/>
        </a:effectRef>
        <a:fontRef idx="minor"/>
      </dsp:style>
    </dsp:sp>
    <dsp:sp modelId="{A2A8FF67-A9D6-4FF3-8BD3-4B2F5FB7263A}">
      <dsp:nvSpPr>
        <dsp:cNvPr id="0" name=""/>
        <dsp:cNvSpPr/>
      </dsp:nvSpPr>
      <dsp:spPr>
        <a:xfrm>
          <a:off x="4038669" y="4044187"/>
          <a:ext cx="2277904" cy="547418"/>
        </a:xfrm>
        <a:prstGeom prst="rect">
          <a:avLst/>
        </a:prstGeom>
        <a:solidFill>
          <a:schemeClr val="tx1">
            <a:lumMod val="50000"/>
          </a:schemeClr>
        </a:solidFill>
        <a:ln w="38100" cap="flat"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s-MX" sz="1700" kern="1200" dirty="0" smtClean="0">
              <a:latin typeface="Calibri" pitchFamily="34" charset="0"/>
            </a:rPr>
            <a:t>Plan de vida saludable</a:t>
          </a:r>
          <a:endParaRPr lang="es-MX" sz="1700" kern="1200" dirty="0">
            <a:latin typeface="Calibri" pitchFamily="34" charset="0"/>
          </a:endParaRPr>
        </a:p>
      </dsp:txBody>
      <dsp:txXfrm>
        <a:off x="4038669" y="4044187"/>
        <a:ext cx="2277904" cy="54741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1A31-DCF7-431F-B12A-36745DCB4F44}" type="datetimeFigureOut">
              <a:rPr lang="es-MX" smtClean="0"/>
              <a:t>08/09/2013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DC0AC-E4FC-460B-AC7A-3197E59EEA02}" type="slidenum">
              <a:rPr lang="es-MX" smtClean="0"/>
              <a:t>‹Nº›</a:t>
            </a:fld>
            <a:endParaRPr lang="es-MX"/>
          </a:p>
        </p:txBody>
      </p:sp>
    </p:spTree>
    <p:extLst>
      <p:ext uri="{BB962C8B-B14F-4D97-AF65-F5344CB8AC3E}">
        <p14:creationId xmlns:p14="http://schemas.microsoft.com/office/powerpoint/2010/main" val="87700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Logo</a:t>
            </a:r>
            <a:r>
              <a:rPr lang="es-MX" baseline="0" dirty="0" smtClean="0"/>
              <a:t> OMS</a:t>
            </a:r>
          </a:p>
          <a:p>
            <a:endParaRPr lang="es-MX" dirty="0"/>
          </a:p>
        </p:txBody>
      </p:sp>
      <p:sp>
        <p:nvSpPr>
          <p:cNvPr id="4" name="3 Marcador de número de diapositiva"/>
          <p:cNvSpPr>
            <a:spLocks noGrp="1"/>
          </p:cNvSpPr>
          <p:nvPr>
            <p:ph type="sldNum" sz="quarter" idx="10"/>
          </p:nvPr>
        </p:nvSpPr>
        <p:spPr/>
        <p:txBody>
          <a:bodyPr/>
          <a:lstStyle/>
          <a:p>
            <a:fld id="{623DC0AC-E4FC-460B-AC7A-3197E59EEA02}" type="slidenum">
              <a:rPr lang="es-MX" smtClean="0"/>
              <a:t>2</a:t>
            </a:fld>
            <a:endParaRPr lang="es-MX"/>
          </a:p>
        </p:txBody>
      </p:sp>
    </p:spTree>
    <p:extLst>
      <p:ext uri="{BB962C8B-B14F-4D97-AF65-F5344CB8AC3E}">
        <p14:creationId xmlns:p14="http://schemas.microsoft.com/office/powerpoint/2010/main" val="350642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23DC0AC-E4FC-460B-AC7A-3197E59EEA02}" type="slidenum">
              <a:rPr lang="es-MX" smtClean="0"/>
              <a:t>3</a:t>
            </a:fld>
            <a:endParaRPr lang="es-MX"/>
          </a:p>
        </p:txBody>
      </p:sp>
    </p:spTree>
    <p:extLst>
      <p:ext uri="{BB962C8B-B14F-4D97-AF65-F5344CB8AC3E}">
        <p14:creationId xmlns:p14="http://schemas.microsoft.com/office/powerpoint/2010/main" val="340224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23DC0AC-E4FC-460B-AC7A-3197E59EEA02}" type="slidenum">
              <a:rPr lang="es-MX" smtClean="0"/>
              <a:t>6</a:t>
            </a:fld>
            <a:endParaRPr lang="es-MX"/>
          </a:p>
        </p:txBody>
      </p:sp>
    </p:spTree>
    <p:extLst>
      <p:ext uri="{BB962C8B-B14F-4D97-AF65-F5344CB8AC3E}">
        <p14:creationId xmlns:p14="http://schemas.microsoft.com/office/powerpoint/2010/main" val="206131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DEFINICIÓN NARRATIVA.</a:t>
            </a:r>
            <a:endParaRPr lang="es-MX" dirty="0"/>
          </a:p>
        </p:txBody>
      </p:sp>
      <p:sp>
        <p:nvSpPr>
          <p:cNvPr id="4" name="3 Marcador de número de diapositiva"/>
          <p:cNvSpPr>
            <a:spLocks noGrp="1"/>
          </p:cNvSpPr>
          <p:nvPr>
            <p:ph type="sldNum" sz="quarter" idx="10"/>
          </p:nvPr>
        </p:nvSpPr>
        <p:spPr/>
        <p:txBody>
          <a:bodyPr/>
          <a:lstStyle/>
          <a:p>
            <a:fld id="{623DC0AC-E4FC-460B-AC7A-3197E59EEA02}" type="slidenum">
              <a:rPr lang="es-MX" smtClean="0"/>
              <a:t>8</a:t>
            </a:fld>
            <a:endParaRPr lang="es-MX"/>
          </a:p>
        </p:txBody>
      </p:sp>
    </p:spTree>
    <p:extLst>
      <p:ext uri="{BB962C8B-B14F-4D97-AF65-F5344CB8AC3E}">
        <p14:creationId xmlns:p14="http://schemas.microsoft.com/office/powerpoint/2010/main" val="3558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DEFINICIÓN DESCRIPTIVA</a:t>
            </a:r>
            <a:endParaRPr lang="es-MX" dirty="0"/>
          </a:p>
        </p:txBody>
      </p:sp>
      <p:sp>
        <p:nvSpPr>
          <p:cNvPr id="4" name="3 Marcador de número de diapositiva"/>
          <p:cNvSpPr>
            <a:spLocks noGrp="1"/>
          </p:cNvSpPr>
          <p:nvPr>
            <p:ph type="sldNum" sz="quarter" idx="10"/>
          </p:nvPr>
        </p:nvSpPr>
        <p:spPr/>
        <p:txBody>
          <a:bodyPr/>
          <a:lstStyle/>
          <a:p>
            <a:fld id="{623DC0AC-E4FC-460B-AC7A-3197E59EEA02}" type="slidenum">
              <a:rPr lang="es-MX" smtClean="0"/>
              <a:t>9</a:t>
            </a:fld>
            <a:endParaRPr lang="es-MX"/>
          </a:p>
        </p:txBody>
      </p:sp>
    </p:spTree>
    <p:extLst>
      <p:ext uri="{BB962C8B-B14F-4D97-AF65-F5344CB8AC3E}">
        <p14:creationId xmlns:p14="http://schemas.microsoft.com/office/powerpoint/2010/main" val="3558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9DB219F9-7231-4AF8-A198-A73C20B2D612}" type="datetimeFigureOut">
              <a:rPr lang="es-MX" smtClean="0"/>
              <a:t>08/09/2013</a:t>
            </a:fld>
            <a:endParaRPr lang="es-MX"/>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68E0936-614E-49E4-BEFF-7CAEF3FCAF91}" type="slidenum">
              <a:rPr lang="es-MX" smtClean="0"/>
              <a:t>‹Nº›</a:t>
            </a:fld>
            <a:endParaRPr lang="es-MX"/>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68E0936-614E-49E4-BEFF-7CAEF3FCAF91}"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68E0936-614E-49E4-BEFF-7CAEF3FCAF91}"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68E0936-614E-49E4-BEFF-7CAEF3FCAF91}"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9DB219F9-7231-4AF8-A198-A73C20B2D612}" type="datetimeFigureOut">
              <a:rPr lang="es-MX" smtClean="0"/>
              <a:t>08/09/2013</a:t>
            </a:fld>
            <a:endParaRPr lang="es-MX"/>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68E0936-614E-49E4-BEFF-7CAEF3FCAF91}" type="slidenum">
              <a:rPr lang="es-MX" smtClean="0"/>
              <a:t>‹Nº›</a:t>
            </a:fld>
            <a:endParaRPr lang="es-MX"/>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D68E0936-614E-49E4-BEFF-7CAEF3FCAF91}" type="slidenum">
              <a:rPr lang="es-MX" smtClean="0"/>
              <a:t>‹Nº›</a:t>
            </a:fld>
            <a:endParaRPr lang="es-MX"/>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D68E0936-614E-49E4-BEFF-7CAEF3FCAF91}"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D68E0936-614E-49E4-BEFF-7CAEF3FCAF91}" type="slidenum">
              <a:rPr lang="es-MX" smtClean="0"/>
              <a:t>‹Nº›</a:t>
            </a:fld>
            <a:endParaRPr lang="es-MX"/>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DB219F9-7231-4AF8-A198-A73C20B2D612}" type="datetimeFigureOut">
              <a:rPr lang="es-MX" smtClean="0"/>
              <a:t>08/09/2013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D68E0936-614E-49E4-BEFF-7CAEF3FCAF91}" type="slidenum">
              <a:rPr lang="es-MX" smtClean="0"/>
              <a:t>‹Nº›</a:t>
            </a:fld>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9DB219F9-7231-4AF8-A198-A73C20B2D612}" type="datetimeFigureOut">
              <a:rPr lang="es-MX" smtClean="0"/>
              <a:t>08/09/2013</a:t>
            </a:fld>
            <a:endParaRPr lang="es-MX"/>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68E0936-614E-49E4-BEFF-7CAEF3FCAF91}" type="slidenum">
              <a:rPr lang="es-MX" smtClean="0"/>
              <a:t>‹Nº›</a:t>
            </a:fld>
            <a:endParaRPr lang="es-MX"/>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9DB219F9-7231-4AF8-A198-A73C20B2D612}" type="datetimeFigureOut">
              <a:rPr lang="es-MX" smtClean="0"/>
              <a:t>08/09/2013</a:t>
            </a:fld>
            <a:endParaRPr lang="es-MX"/>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68E0936-614E-49E4-BEFF-7CAEF3FCAF91}" type="slidenum">
              <a:rPr lang="es-MX" smtClean="0"/>
              <a:t>‹Nº›</a:t>
            </a:fld>
            <a:endParaRPr lang="es-MX"/>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MX"/>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DB219F9-7231-4AF8-A198-A73C20B2D612}" type="datetimeFigureOut">
              <a:rPr lang="es-MX" smtClean="0"/>
              <a:t>08/09/2013</a:t>
            </a:fld>
            <a:endParaRPr lang="es-MX"/>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68E0936-614E-49E4-BEFF-7CAEF3FCAF91}" type="slidenum">
              <a:rPr lang="es-MX" smtClean="0"/>
              <a:t>‹Nº›</a:t>
            </a:fld>
            <a:endParaRPr lang="es-MX"/>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p14:dur="0" advTm="3000"/>
    </mc:Choice>
    <mc:Fallback>
      <p:transition advTm="3000"/>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noAutofit/>
          </a:bodyPr>
          <a:lstStyle/>
          <a:p>
            <a:pPr algn="ctr"/>
            <a:r>
              <a:rPr lang="es-MX" dirty="0" smtClean="0">
                <a:solidFill>
                  <a:schemeClr val="tx1"/>
                </a:solidFill>
                <a:effectLst/>
                <a:latin typeface="Chiller" pitchFamily="82" charset="0"/>
              </a:rPr>
              <a:t>Atención Integral de las Personas con Trastorno del Espectro Autista</a:t>
            </a:r>
            <a:endParaRPr lang="es-MX" dirty="0">
              <a:solidFill>
                <a:schemeClr val="tx1"/>
              </a:solidFill>
              <a:effectLst/>
              <a:latin typeface="Chiller" pitchFamily="82" charset="0"/>
            </a:endParaRPr>
          </a:p>
        </p:txBody>
      </p:sp>
      <p:sp>
        <p:nvSpPr>
          <p:cNvPr id="4" name="3 Subtítulo"/>
          <p:cNvSpPr>
            <a:spLocks noGrp="1"/>
          </p:cNvSpPr>
          <p:nvPr>
            <p:ph type="subTitle" idx="1"/>
          </p:nvPr>
        </p:nvSpPr>
        <p:spPr>
          <a:xfrm>
            <a:off x="1427638" y="6165304"/>
            <a:ext cx="6560234" cy="384448"/>
          </a:xfrm>
        </p:spPr>
        <p:txBody>
          <a:bodyPr>
            <a:noAutofit/>
          </a:bodyPr>
          <a:lstStyle/>
          <a:p>
            <a:pPr algn="ctr"/>
            <a:r>
              <a:rPr lang="es-MX" sz="1600" b="1" dirty="0" smtClean="0">
                <a:latin typeface="Calibri" pitchFamily="34" charset="0"/>
              </a:rPr>
              <a:t>       Sábado 5 de octubre de 2013</a:t>
            </a:r>
            <a:endParaRPr lang="es-MX" sz="1600" b="1" dirty="0">
              <a:latin typeface="Calibri" pitchFamily="34" charset="0"/>
            </a:endParaRPr>
          </a:p>
        </p:txBody>
      </p:sp>
      <p:sp>
        <p:nvSpPr>
          <p:cNvPr id="5" name="4 Rectángulo redondeado"/>
          <p:cNvSpPr/>
          <p:nvPr/>
        </p:nvSpPr>
        <p:spPr>
          <a:xfrm>
            <a:off x="1835696" y="4638924"/>
            <a:ext cx="5744118" cy="1368152"/>
          </a:xfrm>
          <a:prstGeom prst="roundRect">
            <a:avLst/>
          </a:prstGeom>
          <a:solidFill>
            <a:schemeClr val="bg1">
              <a:lumMod val="75000"/>
              <a:lumOff val="25000"/>
            </a:schemeClr>
          </a:solidFill>
          <a:ln>
            <a:solidFill>
              <a:schemeClr val="tx1">
                <a:lumMod val="8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lumMod val="85000"/>
                  </a:schemeClr>
                </a:solidFill>
                <a:latin typeface="Calibri" pitchFamily="34" charset="0"/>
              </a:rPr>
              <a:t>Dra. Melina G. Mancuso Ortiz</a:t>
            </a:r>
            <a:endParaRPr lang="es-MX" b="1" dirty="0" smtClean="0">
              <a:solidFill>
                <a:schemeClr val="tx1">
                  <a:lumMod val="85000"/>
                </a:schemeClr>
              </a:solidFill>
              <a:latin typeface="Calibri" pitchFamily="34" charset="0"/>
            </a:endParaRPr>
          </a:p>
          <a:p>
            <a:pPr algn="ctr"/>
            <a:r>
              <a:rPr lang="es-MX" sz="2000" dirty="0" smtClean="0">
                <a:solidFill>
                  <a:schemeClr val="tx1">
                    <a:lumMod val="85000"/>
                  </a:schemeClr>
                </a:solidFill>
                <a:latin typeface="Calibri" pitchFamily="34" charset="0"/>
              </a:rPr>
              <a:t>Psiquiatría y Salud Mental</a:t>
            </a:r>
          </a:p>
          <a:p>
            <a:pPr algn="ctr"/>
            <a:r>
              <a:rPr lang="es-MX" dirty="0">
                <a:solidFill>
                  <a:schemeClr val="tx1">
                    <a:lumMod val="85000"/>
                  </a:schemeClr>
                </a:solidFill>
                <a:latin typeface="Calibri" pitchFamily="34" charset="0"/>
              </a:rPr>
              <a:t>Autismo y Trastornos del </a:t>
            </a:r>
            <a:r>
              <a:rPr lang="es-MX" dirty="0" err="1">
                <a:solidFill>
                  <a:schemeClr val="tx1">
                    <a:lumMod val="85000"/>
                  </a:schemeClr>
                </a:solidFill>
                <a:latin typeface="Calibri" pitchFamily="34" charset="0"/>
              </a:rPr>
              <a:t>Neurodesarrollo</a:t>
            </a:r>
            <a:r>
              <a:rPr lang="es-MX" dirty="0">
                <a:solidFill>
                  <a:schemeClr val="tx1">
                    <a:lumMod val="85000"/>
                  </a:schemeClr>
                </a:solidFill>
                <a:latin typeface="Calibri" pitchFamily="34" charset="0"/>
              </a:rPr>
              <a:t> Infanto-Juvenil</a:t>
            </a:r>
          </a:p>
        </p:txBody>
      </p:sp>
    </p:spTree>
    <p:extLst>
      <p:ext uri="{BB962C8B-B14F-4D97-AF65-F5344CB8AC3E}">
        <p14:creationId xmlns:p14="http://schemas.microsoft.com/office/powerpoint/2010/main" val="397455397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000" dirty="0">
                <a:solidFill>
                  <a:schemeClr val="tx1"/>
                </a:solidFill>
                <a:effectLst/>
                <a:latin typeface="Chiller" pitchFamily="82" charset="0"/>
              </a:rPr>
              <a:t>Atención Integral</a:t>
            </a:r>
            <a:endParaRPr lang="es-MX" sz="5400" dirty="0"/>
          </a:p>
        </p:txBody>
      </p:sp>
      <p:graphicFrame>
        <p:nvGraphicFramePr>
          <p:cNvPr id="4" name="3 Diagrama"/>
          <p:cNvGraphicFramePr/>
          <p:nvPr>
            <p:extLst>
              <p:ext uri="{D42A27DB-BD31-4B8C-83A1-F6EECF244321}">
                <p14:modId xmlns:p14="http://schemas.microsoft.com/office/powerpoint/2010/main" val="2139047592"/>
              </p:ext>
            </p:extLst>
          </p:nvPr>
        </p:nvGraphicFramePr>
        <p:xfrm>
          <a:off x="899592" y="1700808"/>
          <a:ext cx="756084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1704438" y="6017249"/>
            <a:ext cx="5962567" cy="328683"/>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latin typeface="Calibri" pitchFamily="34" charset="0"/>
              </a:rPr>
              <a:t>Evaluación y Atención Médica Integral</a:t>
            </a:r>
            <a:endParaRPr lang="es-MX" sz="2400" dirty="0">
              <a:latin typeface="Calibri" pitchFamily="34" charset="0"/>
            </a:endParaRPr>
          </a:p>
        </p:txBody>
      </p:sp>
    </p:spTree>
    <p:extLst>
      <p:ext uri="{BB962C8B-B14F-4D97-AF65-F5344CB8AC3E}">
        <p14:creationId xmlns:p14="http://schemas.microsoft.com/office/powerpoint/2010/main" val="151016200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4800" dirty="0" smtClean="0">
                <a:solidFill>
                  <a:schemeClr val="tx1"/>
                </a:solidFill>
                <a:effectLst/>
                <a:latin typeface="Chiller" pitchFamily="82" charset="0"/>
              </a:rPr>
              <a:t>Atención Integral</a:t>
            </a:r>
            <a:endParaRPr lang="es-MX" dirty="0"/>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732543592"/>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11 Grupo"/>
          <p:cNvGrpSpPr/>
          <p:nvPr/>
        </p:nvGrpSpPr>
        <p:grpSpPr>
          <a:xfrm>
            <a:off x="6992477" y="3345059"/>
            <a:ext cx="1585788" cy="352380"/>
            <a:chOff x="4391360" y="1739583"/>
            <a:chExt cx="1585788" cy="352380"/>
          </a:xfrm>
          <a:solidFill>
            <a:schemeClr val="tx1">
              <a:lumMod val="50000"/>
            </a:schemeClr>
          </a:solidFill>
        </p:grpSpPr>
        <p:sp>
          <p:nvSpPr>
            <p:cNvPr id="13" name="12 Rectángulo"/>
            <p:cNvSpPr/>
            <p:nvPr/>
          </p:nvSpPr>
          <p:spPr>
            <a:xfrm>
              <a:off x="4391360" y="1739583"/>
              <a:ext cx="1585788" cy="352380"/>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MX" sz="1400" dirty="0" smtClean="0">
                  <a:solidFill>
                    <a:schemeClr val="tx1"/>
                  </a:solidFill>
                  <a:latin typeface="Calibri" pitchFamily="34" charset="0"/>
                </a:rPr>
                <a:t>Genética</a:t>
              </a:r>
              <a:endParaRPr lang="es-MX" sz="1400" dirty="0">
                <a:solidFill>
                  <a:schemeClr val="tx1"/>
                </a:solidFill>
                <a:latin typeface="Calibri" pitchFamily="34" charset="0"/>
              </a:endParaRPr>
            </a:p>
          </p:txBody>
        </p:sp>
        <p:sp>
          <p:nvSpPr>
            <p:cNvPr id="14" name="13 Rectángulo"/>
            <p:cNvSpPr/>
            <p:nvPr/>
          </p:nvSpPr>
          <p:spPr>
            <a:xfrm>
              <a:off x="4391360" y="1739583"/>
              <a:ext cx="1585788" cy="35238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200" kern="1200" dirty="0" smtClean="0">
                  <a:solidFill>
                    <a:schemeClr val="tx1"/>
                  </a:solidFill>
                  <a:latin typeface="Calibri" pitchFamily="34" charset="0"/>
                </a:rPr>
                <a:t>Genética</a:t>
              </a:r>
              <a:endParaRPr lang="es-MX" sz="1200" kern="1200" dirty="0">
                <a:solidFill>
                  <a:schemeClr val="tx1"/>
                </a:solidFill>
                <a:latin typeface="Calibri" pitchFamily="34" charset="0"/>
              </a:endParaRPr>
            </a:p>
          </p:txBody>
        </p:sp>
      </p:grpSp>
      <p:grpSp>
        <p:nvGrpSpPr>
          <p:cNvPr id="15" name="14 Grupo"/>
          <p:cNvGrpSpPr/>
          <p:nvPr/>
        </p:nvGrpSpPr>
        <p:grpSpPr>
          <a:xfrm>
            <a:off x="1681929" y="5616022"/>
            <a:ext cx="1585788" cy="352380"/>
            <a:chOff x="4391360" y="1739583"/>
            <a:chExt cx="1585788" cy="352380"/>
          </a:xfrm>
        </p:grpSpPr>
        <p:sp>
          <p:nvSpPr>
            <p:cNvPr id="16" name="15 Rectángulo"/>
            <p:cNvSpPr/>
            <p:nvPr/>
          </p:nvSpPr>
          <p:spPr>
            <a:xfrm>
              <a:off x="4391360" y="1739583"/>
              <a:ext cx="1585788" cy="352380"/>
            </a:xfrm>
            <a:prstGeom prst="rect">
              <a:avLst/>
            </a:prstGeom>
            <a:solidFill>
              <a:schemeClr val="tx1">
                <a:lumMod val="5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MX" sz="1200" dirty="0" smtClean="0">
                  <a:latin typeface="Calibri" pitchFamily="34" charset="0"/>
                </a:rPr>
                <a:t>Pruebas Metabólicas</a:t>
              </a:r>
              <a:endParaRPr lang="es-MX" sz="1200" dirty="0">
                <a:latin typeface="Calibri" pitchFamily="34" charset="0"/>
              </a:endParaRPr>
            </a:p>
          </p:txBody>
        </p:sp>
        <p:sp>
          <p:nvSpPr>
            <p:cNvPr id="17" name="16 Rectángulo"/>
            <p:cNvSpPr/>
            <p:nvPr/>
          </p:nvSpPr>
          <p:spPr>
            <a:xfrm>
              <a:off x="4391360" y="1739583"/>
              <a:ext cx="1585788" cy="352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a:p>
          </p:txBody>
        </p:sp>
      </p:grpSp>
      <p:grpSp>
        <p:nvGrpSpPr>
          <p:cNvPr id="18" name="17 Grupo"/>
          <p:cNvGrpSpPr/>
          <p:nvPr/>
        </p:nvGrpSpPr>
        <p:grpSpPr>
          <a:xfrm>
            <a:off x="5940152" y="5618650"/>
            <a:ext cx="1585788" cy="352380"/>
            <a:chOff x="4391360" y="1739583"/>
            <a:chExt cx="1585788" cy="352380"/>
          </a:xfrm>
          <a:solidFill>
            <a:schemeClr val="tx1">
              <a:lumMod val="50000"/>
            </a:schemeClr>
          </a:solidFill>
        </p:grpSpPr>
        <p:sp>
          <p:nvSpPr>
            <p:cNvPr id="19" name="18 Rectángulo"/>
            <p:cNvSpPr/>
            <p:nvPr/>
          </p:nvSpPr>
          <p:spPr>
            <a:xfrm>
              <a:off x="4391360" y="1739583"/>
              <a:ext cx="1585788" cy="352380"/>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4391360" y="1739583"/>
              <a:ext cx="1585788" cy="35238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200" kern="1200" dirty="0" smtClean="0">
                  <a:latin typeface="Calibri" pitchFamily="34" charset="0"/>
                </a:rPr>
                <a:t>Estudios de Imagen Cerebral</a:t>
              </a:r>
              <a:endParaRPr lang="es-MX" sz="1200" kern="1200" dirty="0">
                <a:latin typeface="Calibri" pitchFamily="34" charset="0"/>
              </a:endParaRPr>
            </a:p>
          </p:txBody>
        </p:sp>
      </p:grpSp>
      <p:grpSp>
        <p:nvGrpSpPr>
          <p:cNvPr id="21" name="20 Grupo"/>
          <p:cNvGrpSpPr/>
          <p:nvPr/>
        </p:nvGrpSpPr>
        <p:grpSpPr>
          <a:xfrm>
            <a:off x="3779106" y="5618650"/>
            <a:ext cx="1585788" cy="352380"/>
            <a:chOff x="4391360" y="1739583"/>
            <a:chExt cx="1585788" cy="352380"/>
          </a:xfrm>
        </p:grpSpPr>
        <p:sp>
          <p:nvSpPr>
            <p:cNvPr id="22" name="21 Rectángulo"/>
            <p:cNvSpPr/>
            <p:nvPr/>
          </p:nvSpPr>
          <p:spPr>
            <a:xfrm>
              <a:off x="4391360" y="1739583"/>
              <a:ext cx="1585788" cy="352380"/>
            </a:xfrm>
            <a:prstGeom prst="rect">
              <a:avLst/>
            </a:prstGeom>
            <a:solidFill>
              <a:schemeClr val="tx1">
                <a:lumMod val="5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MX" sz="1200" dirty="0" err="1" smtClean="0">
                  <a:latin typeface="Calibri" pitchFamily="34" charset="0"/>
                </a:rPr>
                <a:t>Screening</a:t>
              </a:r>
              <a:r>
                <a:rPr lang="es-MX" sz="1200" dirty="0" smtClean="0">
                  <a:latin typeface="Calibri" pitchFamily="34" charset="0"/>
                </a:rPr>
                <a:t> de Plomo</a:t>
              </a:r>
              <a:endParaRPr lang="es-MX" sz="1200" dirty="0">
                <a:latin typeface="Calibri" pitchFamily="34" charset="0"/>
              </a:endParaRPr>
            </a:p>
          </p:txBody>
        </p:sp>
        <p:sp>
          <p:nvSpPr>
            <p:cNvPr id="23" name="22 Rectángulo"/>
            <p:cNvSpPr/>
            <p:nvPr/>
          </p:nvSpPr>
          <p:spPr>
            <a:xfrm>
              <a:off x="4391360" y="1739583"/>
              <a:ext cx="1585788" cy="352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a:p>
          </p:txBody>
        </p:sp>
      </p:grpSp>
      <p:sp>
        <p:nvSpPr>
          <p:cNvPr id="24" name="23 Rectángulo redondeado"/>
          <p:cNvSpPr/>
          <p:nvPr/>
        </p:nvSpPr>
        <p:spPr>
          <a:xfrm>
            <a:off x="1590716" y="6237311"/>
            <a:ext cx="5962567" cy="328683"/>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latin typeface="Calibri" pitchFamily="34" charset="0"/>
              </a:rPr>
              <a:t>Evaluación y Atención Médica Integral</a:t>
            </a:r>
            <a:endParaRPr lang="es-MX" sz="2400" dirty="0">
              <a:latin typeface="Calibri" pitchFamily="34" charset="0"/>
            </a:endParaRPr>
          </a:p>
        </p:txBody>
      </p:sp>
    </p:spTree>
    <p:extLst>
      <p:ext uri="{BB962C8B-B14F-4D97-AF65-F5344CB8AC3E}">
        <p14:creationId xmlns:p14="http://schemas.microsoft.com/office/powerpoint/2010/main" val="277291165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5400" dirty="0">
                <a:solidFill>
                  <a:schemeClr val="tx1"/>
                </a:solidFill>
                <a:effectLst/>
                <a:latin typeface="Chiller" pitchFamily="82" charset="0"/>
              </a:rPr>
              <a:t>Atención Integral</a:t>
            </a:r>
            <a:endParaRPr lang="es-MX" sz="5400" dirty="0"/>
          </a:p>
        </p:txBody>
      </p:sp>
      <p:sp>
        <p:nvSpPr>
          <p:cNvPr id="4" name="3 Rectángulo redondeado"/>
          <p:cNvSpPr/>
          <p:nvPr/>
        </p:nvSpPr>
        <p:spPr>
          <a:xfrm>
            <a:off x="611560" y="5805264"/>
            <a:ext cx="7920880" cy="616714"/>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Calibri" pitchFamily="34" charset="0"/>
              </a:rPr>
              <a:t>Atención</a:t>
            </a:r>
            <a:r>
              <a:rPr lang="es-MX" sz="2800" dirty="0" smtClean="0">
                <a:latin typeface="Calibri" pitchFamily="34" charset="0"/>
              </a:rPr>
              <a:t> Médica Integral-Tratamiento Farmacológico</a:t>
            </a:r>
            <a:endParaRPr lang="es-MX" sz="2800" dirty="0">
              <a:latin typeface="Calibri" pitchFamily="34" charset="0"/>
            </a:endParaRP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947867940"/>
              </p:ext>
            </p:extLst>
          </p:nvPr>
        </p:nvGraphicFramePr>
        <p:xfrm>
          <a:off x="457200" y="14233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26607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000" dirty="0">
                <a:solidFill>
                  <a:schemeClr val="tx1"/>
                </a:solidFill>
                <a:effectLst/>
                <a:latin typeface="Chiller" pitchFamily="82" charset="0"/>
              </a:rPr>
              <a:t>Atención Integral</a:t>
            </a:r>
            <a:endParaRPr lang="es-MX" sz="5400" dirty="0"/>
          </a:p>
        </p:txBody>
      </p:sp>
      <p:graphicFrame>
        <p:nvGraphicFramePr>
          <p:cNvPr id="4" name="3 Diagrama"/>
          <p:cNvGraphicFramePr/>
          <p:nvPr>
            <p:extLst>
              <p:ext uri="{D42A27DB-BD31-4B8C-83A1-F6EECF244321}">
                <p14:modId xmlns:p14="http://schemas.microsoft.com/office/powerpoint/2010/main" val="1499975379"/>
              </p:ext>
            </p:extLst>
          </p:nvPr>
        </p:nvGraphicFramePr>
        <p:xfrm>
          <a:off x="395536" y="1196752"/>
          <a:ext cx="828092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1912838" y="5849161"/>
            <a:ext cx="5400600" cy="616714"/>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latin typeface="Calibri" pitchFamily="34" charset="0"/>
              </a:rPr>
              <a:t>Terapias Específicas</a:t>
            </a:r>
            <a:endParaRPr lang="es-MX" sz="3200" dirty="0">
              <a:latin typeface="Calibri" pitchFamily="34" charset="0"/>
            </a:endParaRPr>
          </a:p>
        </p:txBody>
      </p:sp>
      <p:sp>
        <p:nvSpPr>
          <p:cNvPr id="9" name="8 Rectángulo"/>
          <p:cNvSpPr/>
          <p:nvPr/>
        </p:nvSpPr>
        <p:spPr>
          <a:xfrm>
            <a:off x="422891" y="3272849"/>
            <a:ext cx="1340797"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Lenguaje</a:t>
            </a:r>
            <a:endParaRPr lang="es-MX" dirty="0"/>
          </a:p>
        </p:txBody>
      </p:sp>
      <p:sp>
        <p:nvSpPr>
          <p:cNvPr id="10" name="9 Rectángulo"/>
          <p:cNvSpPr/>
          <p:nvPr/>
        </p:nvSpPr>
        <p:spPr>
          <a:xfrm>
            <a:off x="2051720" y="3266090"/>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Musicoterapia</a:t>
            </a:r>
            <a:endParaRPr lang="es-MX" sz="1400" dirty="0"/>
          </a:p>
        </p:txBody>
      </p:sp>
      <p:sp>
        <p:nvSpPr>
          <p:cNvPr id="11" name="10 Rectángulo"/>
          <p:cNvSpPr/>
          <p:nvPr/>
        </p:nvSpPr>
        <p:spPr>
          <a:xfrm>
            <a:off x="3779912" y="3272849"/>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Psicoterapia Individual</a:t>
            </a:r>
            <a:endParaRPr lang="es-MX" sz="1200" dirty="0"/>
          </a:p>
        </p:txBody>
      </p:sp>
      <p:sp>
        <p:nvSpPr>
          <p:cNvPr id="14" name="13 Rectángulo"/>
          <p:cNvSpPr/>
          <p:nvPr/>
        </p:nvSpPr>
        <p:spPr>
          <a:xfrm>
            <a:off x="5580112" y="3272849"/>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Zooterapia</a:t>
            </a:r>
            <a:endParaRPr lang="es-MX" dirty="0"/>
          </a:p>
        </p:txBody>
      </p:sp>
      <p:sp>
        <p:nvSpPr>
          <p:cNvPr id="15" name="14 Rectángulo"/>
          <p:cNvSpPr/>
          <p:nvPr/>
        </p:nvSpPr>
        <p:spPr>
          <a:xfrm>
            <a:off x="7240175" y="3266090"/>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TEACCH</a:t>
            </a:r>
            <a:endParaRPr lang="es-MX" dirty="0"/>
          </a:p>
        </p:txBody>
      </p:sp>
      <p:sp>
        <p:nvSpPr>
          <p:cNvPr id="16" name="15 Rectángulo"/>
          <p:cNvSpPr/>
          <p:nvPr/>
        </p:nvSpPr>
        <p:spPr>
          <a:xfrm>
            <a:off x="1392762" y="5013176"/>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Fisioterapia</a:t>
            </a:r>
            <a:endParaRPr lang="es-MX" sz="1600" dirty="0"/>
          </a:p>
        </p:txBody>
      </p:sp>
      <p:sp>
        <p:nvSpPr>
          <p:cNvPr id="17" name="16 Rectángulo"/>
          <p:cNvSpPr/>
          <p:nvPr/>
        </p:nvSpPr>
        <p:spPr>
          <a:xfrm>
            <a:off x="2987824" y="5013176"/>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Integración Sensorial</a:t>
            </a:r>
            <a:endParaRPr lang="es-MX" sz="1200" dirty="0"/>
          </a:p>
        </p:txBody>
      </p:sp>
      <p:sp>
        <p:nvSpPr>
          <p:cNvPr id="18" name="17 Rectángulo"/>
          <p:cNvSpPr/>
          <p:nvPr/>
        </p:nvSpPr>
        <p:spPr>
          <a:xfrm>
            <a:off x="4724081" y="5013176"/>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Ocupacional</a:t>
            </a:r>
            <a:endParaRPr lang="es-MX" sz="1600" dirty="0"/>
          </a:p>
        </p:txBody>
      </p:sp>
      <p:sp>
        <p:nvSpPr>
          <p:cNvPr id="19" name="18 Rectángulo"/>
          <p:cNvSpPr/>
          <p:nvPr/>
        </p:nvSpPr>
        <p:spPr>
          <a:xfrm>
            <a:off x="6444208" y="5013176"/>
            <a:ext cx="1317915" cy="432048"/>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ABA</a:t>
            </a:r>
            <a:endParaRPr lang="es-MX" dirty="0"/>
          </a:p>
        </p:txBody>
      </p:sp>
    </p:spTree>
    <p:extLst>
      <p:ext uri="{BB962C8B-B14F-4D97-AF65-F5344CB8AC3E}">
        <p14:creationId xmlns:p14="http://schemas.microsoft.com/office/powerpoint/2010/main" val="72302831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chemeClr val="tx1"/>
                </a:solidFill>
                <a:latin typeface="Chiller" pitchFamily="82" charset="0"/>
              </a:rPr>
              <a:t>Consideraciones importantes sobre la atención</a:t>
            </a:r>
            <a:endParaRPr lang="es-MX" b="1" dirty="0">
              <a:solidFill>
                <a:schemeClr val="tx1"/>
              </a:solidFill>
              <a:latin typeface="Chiller" pitchFamily="82" charset="0"/>
            </a:endParaRPr>
          </a:p>
        </p:txBody>
      </p:sp>
      <p:graphicFrame>
        <p:nvGraphicFramePr>
          <p:cNvPr id="4" name="3 Diagrama"/>
          <p:cNvGraphicFramePr/>
          <p:nvPr>
            <p:extLst>
              <p:ext uri="{D42A27DB-BD31-4B8C-83A1-F6EECF244321}">
                <p14:modId xmlns:p14="http://schemas.microsoft.com/office/powerpoint/2010/main" val="814905629"/>
              </p:ext>
            </p:extLst>
          </p:nvPr>
        </p:nvGraphicFramePr>
        <p:xfrm>
          <a:off x="1331640" y="1484784"/>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38666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centerforautism.com/wp-content/uploads/2011/02/2011-02-24-Auts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95" y="476672"/>
            <a:ext cx="8553990" cy="577869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364088" y="5517232"/>
            <a:ext cx="3312368" cy="1107996"/>
          </a:xfrm>
          <a:prstGeom prst="rect">
            <a:avLst/>
          </a:prstGeom>
          <a:noFill/>
        </p:spPr>
        <p:txBody>
          <a:bodyPr wrap="square" rtlCol="0">
            <a:spAutoFit/>
          </a:bodyPr>
          <a:lstStyle/>
          <a:p>
            <a:pPr algn="r"/>
            <a:r>
              <a:rPr lang="es-MX" sz="6600" dirty="0" smtClean="0">
                <a:latin typeface="Freestyle Script" pitchFamily="66" charset="0"/>
              </a:rPr>
              <a:t>Gracias…</a:t>
            </a:r>
            <a:endParaRPr lang="es-MX" sz="6600" dirty="0">
              <a:latin typeface="Freestyle Script" pitchFamily="66" charset="0"/>
            </a:endParaRPr>
          </a:p>
        </p:txBody>
      </p:sp>
    </p:spTree>
    <p:extLst>
      <p:ext uri="{BB962C8B-B14F-4D97-AF65-F5344CB8AC3E}">
        <p14:creationId xmlns:p14="http://schemas.microsoft.com/office/powerpoint/2010/main" val="189120065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568952" cy="1143000"/>
          </a:xfrm>
        </p:spPr>
        <p:txBody>
          <a:bodyPr>
            <a:noAutofit/>
          </a:bodyPr>
          <a:lstStyle/>
          <a:p>
            <a:pPr algn="ctr"/>
            <a:r>
              <a:rPr lang="es-MX" sz="4000" dirty="0" smtClean="0">
                <a:solidFill>
                  <a:schemeClr val="tx1"/>
                </a:solidFill>
                <a:effectLst/>
                <a:latin typeface="Chiller" pitchFamily="82" charset="0"/>
              </a:rPr>
              <a:t>Primero que nada, tenemos que tener </a:t>
            </a:r>
            <a:br>
              <a:rPr lang="es-MX" sz="4000" dirty="0" smtClean="0">
                <a:solidFill>
                  <a:schemeClr val="tx1"/>
                </a:solidFill>
                <a:effectLst/>
                <a:latin typeface="Chiller" pitchFamily="82" charset="0"/>
              </a:rPr>
            </a:br>
            <a:r>
              <a:rPr lang="es-MX" sz="4000" dirty="0" smtClean="0">
                <a:solidFill>
                  <a:schemeClr val="tx1"/>
                </a:solidFill>
                <a:effectLst/>
                <a:latin typeface="Chiller" pitchFamily="82" charset="0"/>
              </a:rPr>
              <a:t>presente algunos conceptos…</a:t>
            </a:r>
            <a:endParaRPr lang="es-MX" sz="4000" dirty="0">
              <a:solidFill>
                <a:schemeClr val="tx1"/>
              </a:solidFill>
              <a:effectLst/>
              <a:latin typeface="Chiller" pitchFamily="82"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98377"/>
            <a:ext cx="6659863" cy="4608512"/>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1187624" y="2132856"/>
            <a:ext cx="2520280" cy="3447098"/>
          </a:xfrm>
          <a:prstGeom prst="rect">
            <a:avLst/>
          </a:prstGeom>
        </p:spPr>
        <p:txBody>
          <a:bodyPr wrap="square">
            <a:spAutoFit/>
          </a:bodyPr>
          <a:lstStyle/>
          <a:p>
            <a:pPr algn="just"/>
            <a:endParaRPr lang="es-MX" sz="2000" b="1" dirty="0">
              <a:solidFill>
                <a:srgbClr val="002060"/>
              </a:solidFill>
              <a:latin typeface="Calibri" pitchFamily="34" charset="0"/>
            </a:endParaRPr>
          </a:p>
          <a:p>
            <a:pPr algn="ctr"/>
            <a:r>
              <a:rPr lang="es-MX" sz="2000" b="1" u="sng" dirty="0" smtClean="0">
                <a:solidFill>
                  <a:schemeClr val="bg1">
                    <a:lumMod val="75000"/>
                    <a:lumOff val="25000"/>
                  </a:schemeClr>
                </a:solidFill>
                <a:latin typeface="Calibri" pitchFamily="34" charset="0"/>
              </a:rPr>
              <a:t>Concepto </a:t>
            </a:r>
            <a:r>
              <a:rPr lang="es-MX" sz="2000" b="1" u="sng" dirty="0">
                <a:solidFill>
                  <a:schemeClr val="bg1">
                    <a:lumMod val="75000"/>
                    <a:lumOff val="25000"/>
                  </a:schemeClr>
                </a:solidFill>
                <a:latin typeface="Calibri" pitchFamily="34" charset="0"/>
              </a:rPr>
              <a:t>de </a:t>
            </a:r>
            <a:r>
              <a:rPr lang="es-MX" sz="2000" b="1" u="sng" dirty="0" smtClean="0">
                <a:solidFill>
                  <a:schemeClr val="bg1">
                    <a:lumMod val="75000"/>
                    <a:lumOff val="25000"/>
                  </a:schemeClr>
                </a:solidFill>
                <a:latin typeface="Calibri" pitchFamily="34" charset="0"/>
              </a:rPr>
              <a:t>SALUD</a:t>
            </a:r>
          </a:p>
          <a:p>
            <a:pPr algn="just"/>
            <a:endParaRPr lang="es-MX" sz="2000" b="1" dirty="0">
              <a:solidFill>
                <a:srgbClr val="002060"/>
              </a:solidFill>
              <a:latin typeface="Calibri" pitchFamily="34" charset="0"/>
            </a:endParaRPr>
          </a:p>
          <a:p>
            <a:pPr algn="just"/>
            <a:endParaRPr lang="es-MX" sz="2000" dirty="0">
              <a:solidFill>
                <a:srgbClr val="002060"/>
              </a:solidFill>
              <a:latin typeface="Calibri" pitchFamily="34" charset="0"/>
            </a:endParaRPr>
          </a:p>
          <a:p>
            <a:pPr algn="just"/>
            <a:r>
              <a:rPr lang="es-MX" sz="2000" dirty="0">
                <a:solidFill>
                  <a:schemeClr val="bg1">
                    <a:lumMod val="75000"/>
                    <a:lumOff val="25000"/>
                  </a:schemeClr>
                </a:solidFill>
                <a:latin typeface="Calibri" pitchFamily="34" charset="0"/>
              </a:rPr>
              <a:t>“Estado de completo bienestar físico, mental y social, y no solamente la ausencia de afecciones o enfermedades.” </a:t>
            </a:r>
          </a:p>
          <a:p>
            <a:pPr algn="just"/>
            <a:endParaRPr lang="es-MX" b="1" dirty="0">
              <a:solidFill>
                <a:srgbClr val="002060"/>
              </a:solidFill>
              <a:latin typeface="Chiller" pitchFamily="82" charset="0"/>
            </a:endParaRPr>
          </a:p>
        </p:txBody>
      </p:sp>
      <p:sp>
        <p:nvSpPr>
          <p:cNvPr id="9" name="8 Rectángulo redondeado"/>
          <p:cNvSpPr/>
          <p:nvPr/>
        </p:nvSpPr>
        <p:spPr>
          <a:xfrm>
            <a:off x="7668344" y="1844823"/>
            <a:ext cx="720080" cy="4320481"/>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rot="16200000">
            <a:off x="6070155" y="3702223"/>
            <a:ext cx="3916458"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s-ES" sz="2400" b="1" spc="100" dirty="0" smtClean="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Constitución de la OMS</a:t>
            </a:r>
            <a:endParaRPr lang="es-ES" sz="2400" b="1" cap="none"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endParaRPr>
          </a:p>
        </p:txBody>
      </p:sp>
      <p:sp>
        <p:nvSpPr>
          <p:cNvPr id="11" name="10 Rectángulo"/>
          <p:cNvSpPr/>
          <p:nvPr/>
        </p:nvSpPr>
        <p:spPr>
          <a:xfrm>
            <a:off x="4211960" y="2127626"/>
            <a:ext cx="2664296" cy="3816429"/>
          </a:xfrm>
          <a:prstGeom prst="rect">
            <a:avLst/>
          </a:prstGeom>
        </p:spPr>
        <p:txBody>
          <a:bodyPr wrap="square">
            <a:spAutoFit/>
          </a:bodyPr>
          <a:lstStyle/>
          <a:p>
            <a:pPr algn="just"/>
            <a:endParaRPr lang="es-MX" sz="2000" b="1" dirty="0">
              <a:solidFill>
                <a:srgbClr val="002060"/>
              </a:solidFill>
              <a:latin typeface="Calibri" pitchFamily="34" charset="0"/>
            </a:endParaRPr>
          </a:p>
          <a:p>
            <a:pPr algn="ctr"/>
            <a:r>
              <a:rPr lang="es-MX" sz="2000" b="1" u="sng" dirty="0" smtClean="0">
                <a:solidFill>
                  <a:schemeClr val="bg1">
                    <a:lumMod val="75000"/>
                    <a:lumOff val="25000"/>
                  </a:schemeClr>
                </a:solidFill>
                <a:latin typeface="Calibri" pitchFamily="34" charset="0"/>
              </a:rPr>
              <a:t>Concepto </a:t>
            </a:r>
            <a:r>
              <a:rPr lang="es-MX" sz="2000" b="1" u="sng" dirty="0">
                <a:solidFill>
                  <a:schemeClr val="bg1">
                    <a:lumMod val="75000"/>
                    <a:lumOff val="25000"/>
                  </a:schemeClr>
                </a:solidFill>
                <a:latin typeface="Calibri" pitchFamily="34" charset="0"/>
              </a:rPr>
              <a:t>de </a:t>
            </a:r>
            <a:endParaRPr lang="es-MX" sz="2000" b="1" u="sng" dirty="0" smtClean="0">
              <a:solidFill>
                <a:schemeClr val="bg1">
                  <a:lumMod val="75000"/>
                  <a:lumOff val="25000"/>
                </a:schemeClr>
              </a:solidFill>
              <a:latin typeface="Calibri" pitchFamily="34" charset="0"/>
            </a:endParaRPr>
          </a:p>
          <a:p>
            <a:pPr algn="ctr"/>
            <a:r>
              <a:rPr lang="es-MX" sz="2000" b="1" u="sng" dirty="0" smtClean="0">
                <a:solidFill>
                  <a:schemeClr val="bg1">
                    <a:lumMod val="75000"/>
                    <a:lumOff val="25000"/>
                  </a:schemeClr>
                </a:solidFill>
                <a:latin typeface="Calibri" pitchFamily="34" charset="0"/>
              </a:rPr>
              <a:t>SALUD MENTAL</a:t>
            </a:r>
          </a:p>
          <a:p>
            <a:pPr algn="just"/>
            <a:endParaRPr lang="es-MX" sz="2000" b="1" dirty="0">
              <a:solidFill>
                <a:srgbClr val="002060"/>
              </a:solidFill>
              <a:latin typeface="Calibri" pitchFamily="34" charset="0"/>
            </a:endParaRPr>
          </a:p>
          <a:p>
            <a:pPr algn="just"/>
            <a:r>
              <a:rPr lang="es-MX" sz="1400" dirty="0" smtClean="0">
                <a:solidFill>
                  <a:schemeClr val="bg1">
                    <a:lumMod val="75000"/>
                    <a:lumOff val="25000"/>
                  </a:schemeClr>
                </a:solidFill>
                <a:latin typeface="Calibri" pitchFamily="34" charset="0"/>
              </a:rPr>
              <a:t>“</a:t>
            </a:r>
            <a:r>
              <a:rPr lang="es-MX" sz="1400" dirty="0">
                <a:solidFill>
                  <a:schemeClr val="bg1">
                    <a:lumMod val="75000"/>
                    <a:lumOff val="25000"/>
                  </a:schemeClr>
                </a:solidFill>
                <a:latin typeface="Calibri" pitchFamily="34" charset="0"/>
              </a:rPr>
              <a:t>E</a:t>
            </a:r>
            <a:r>
              <a:rPr lang="es-MX" sz="1400" dirty="0" smtClean="0">
                <a:solidFill>
                  <a:schemeClr val="bg1">
                    <a:lumMod val="75000"/>
                    <a:lumOff val="25000"/>
                  </a:schemeClr>
                </a:solidFill>
                <a:latin typeface="Calibri" pitchFamily="34" charset="0"/>
              </a:rPr>
              <a:t>s </a:t>
            </a:r>
            <a:r>
              <a:rPr lang="es-MX" sz="1400" dirty="0">
                <a:solidFill>
                  <a:schemeClr val="bg1">
                    <a:lumMod val="75000"/>
                    <a:lumOff val="25000"/>
                  </a:schemeClr>
                </a:solidFill>
                <a:latin typeface="Calibri" pitchFamily="34" charset="0"/>
              </a:rPr>
              <a:t>el bienestar que una persona experimenta como resultado del buen funcionamiento en los aspectos cognoscitivos, afectivos, conductuales y, en última instancia, el despliegue óptimo de sus potencialidades individuales para la convivencia, el trabajo y la recreación.”  </a:t>
            </a:r>
          </a:p>
          <a:p>
            <a:pPr algn="just"/>
            <a:endParaRPr lang="es-MX" b="1" dirty="0">
              <a:solidFill>
                <a:srgbClr val="002060"/>
              </a:solidFill>
              <a:latin typeface="Chiller" pitchFamily="82" charset="0"/>
            </a:endParaRPr>
          </a:p>
          <a:p>
            <a:pPr algn="just"/>
            <a:endParaRPr lang="es-MX" b="1" dirty="0">
              <a:solidFill>
                <a:srgbClr val="002060"/>
              </a:solidFill>
              <a:latin typeface="Chiller" pitchFamily="82" charset="0"/>
            </a:endParaRPr>
          </a:p>
        </p:txBody>
      </p:sp>
    </p:spTree>
    <p:extLst>
      <p:ext uri="{BB962C8B-B14F-4D97-AF65-F5344CB8AC3E}">
        <p14:creationId xmlns:p14="http://schemas.microsoft.com/office/powerpoint/2010/main" val="428127215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087" y="332656"/>
            <a:ext cx="8568952" cy="1143000"/>
          </a:xfrm>
        </p:spPr>
        <p:txBody>
          <a:bodyPr>
            <a:noAutofit/>
          </a:bodyPr>
          <a:lstStyle/>
          <a:p>
            <a:pPr algn="ctr"/>
            <a:r>
              <a:rPr lang="es-MX" sz="4000" dirty="0" smtClean="0">
                <a:solidFill>
                  <a:schemeClr val="tx1"/>
                </a:solidFill>
                <a:effectLst/>
                <a:latin typeface="Chiller" pitchFamily="82" charset="0"/>
              </a:rPr>
              <a:t>Primero que nada, tenemos que tener </a:t>
            </a:r>
            <a:br>
              <a:rPr lang="es-MX" sz="4000" dirty="0" smtClean="0">
                <a:solidFill>
                  <a:schemeClr val="tx1"/>
                </a:solidFill>
                <a:effectLst/>
                <a:latin typeface="Chiller" pitchFamily="82" charset="0"/>
              </a:rPr>
            </a:br>
            <a:r>
              <a:rPr lang="es-MX" sz="4000" dirty="0" smtClean="0">
                <a:solidFill>
                  <a:schemeClr val="tx1"/>
                </a:solidFill>
                <a:effectLst/>
                <a:latin typeface="Chiller" pitchFamily="82" charset="0"/>
              </a:rPr>
              <a:t>presente algunos conceptos…</a:t>
            </a:r>
            <a:endParaRPr lang="es-MX" sz="4400" dirty="0">
              <a:solidFill>
                <a:schemeClr val="tx1"/>
              </a:solidFill>
              <a:effectLst/>
              <a:latin typeface="Chiller" pitchFamily="82"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42" y="1700807"/>
            <a:ext cx="6659863" cy="4608512"/>
          </a:xfrm>
          <a:prstGeom prst="rect">
            <a:avLst/>
          </a:prstGeom>
          <a:ln>
            <a:noFill/>
          </a:ln>
          <a:effectLst>
            <a:outerShdw blurRad="292100" dist="139700" dir="2700000" algn="tl" rotWithShape="0">
              <a:srgbClr val="333333">
                <a:alpha val="65000"/>
              </a:srgbClr>
            </a:outerShdw>
          </a:effectLst>
        </p:spPr>
      </p:pic>
      <p:sp>
        <p:nvSpPr>
          <p:cNvPr id="6" name="5 Rectángulo redondeado"/>
          <p:cNvSpPr/>
          <p:nvPr/>
        </p:nvSpPr>
        <p:spPr>
          <a:xfrm>
            <a:off x="7668344" y="1844823"/>
            <a:ext cx="720080" cy="4320481"/>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rot="16200000">
            <a:off x="6070155" y="3702223"/>
            <a:ext cx="3916458"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s-ES" sz="2400" b="1" spc="100" dirty="0" smtClean="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Constitución de la OMS</a:t>
            </a:r>
            <a:endParaRPr lang="es-ES" sz="2400" b="1" cap="none"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endParaRPr>
          </a:p>
        </p:txBody>
      </p:sp>
      <p:sp>
        <p:nvSpPr>
          <p:cNvPr id="3" name="2 CuadroTexto"/>
          <p:cNvSpPr txBox="1"/>
          <p:nvPr/>
        </p:nvSpPr>
        <p:spPr>
          <a:xfrm>
            <a:off x="1331640" y="2492896"/>
            <a:ext cx="2304256" cy="2862322"/>
          </a:xfrm>
          <a:prstGeom prst="rect">
            <a:avLst/>
          </a:prstGeom>
          <a:noFill/>
        </p:spPr>
        <p:txBody>
          <a:bodyPr wrap="square" rtlCol="0">
            <a:spAutoFit/>
          </a:bodyPr>
          <a:lstStyle/>
          <a:p>
            <a:pPr algn="ctr"/>
            <a:r>
              <a:rPr lang="es-MX" sz="2000" b="1" u="sng" dirty="0" smtClean="0">
                <a:solidFill>
                  <a:schemeClr val="bg1">
                    <a:lumMod val="75000"/>
                    <a:lumOff val="25000"/>
                  </a:schemeClr>
                </a:solidFill>
                <a:latin typeface="Calibri" pitchFamily="34" charset="0"/>
              </a:rPr>
              <a:t>Calidad de Vida</a:t>
            </a:r>
          </a:p>
          <a:p>
            <a:pPr algn="ctr"/>
            <a:endParaRPr lang="es-MX" sz="2000" b="1" u="sng" dirty="0">
              <a:solidFill>
                <a:schemeClr val="bg1">
                  <a:lumMod val="75000"/>
                  <a:lumOff val="25000"/>
                </a:schemeClr>
              </a:solidFill>
              <a:latin typeface="Calibri" pitchFamily="34" charset="0"/>
            </a:endParaRPr>
          </a:p>
          <a:p>
            <a:pPr algn="just"/>
            <a:endParaRPr lang="es-MX" sz="2000" dirty="0" smtClean="0">
              <a:solidFill>
                <a:schemeClr val="bg1">
                  <a:lumMod val="75000"/>
                  <a:lumOff val="25000"/>
                </a:schemeClr>
              </a:solidFill>
              <a:latin typeface="Calibri" pitchFamily="34" charset="0"/>
            </a:endParaRPr>
          </a:p>
          <a:p>
            <a:pPr algn="just"/>
            <a:r>
              <a:rPr lang="es-MX" sz="2000" dirty="0" smtClean="0">
                <a:solidFill>
                  <a:schemeClr val="bg1">
                    <a:lumMod val="75000"/>
                    <a:lumOff val="25000"/>
                  </a:schemeClr>
                </a:solidFill>
                <a:latin typeface="Calibri" pitchFamily="34" charset="0"/>
              </a:rPr>
              <a:t>Término que implica </a:t>
            </a:r>
            <a:r>
              <a:rPr lang="es-MX" sz="2000" dirty="0">
                <a:solidFill>
                  <a:schemeClr val="bg1">
                    <a:lumMod val="75000"/>
                    <a:lumOff val="25000"/>
                  </a:schemeClr>
                </a:solidFill>
                <a:latin typeface="Calibri" pitchFamily="34" charset="0"/>
              </a:rPr>
              <a:t>tener </a:t>
            </a:r>
            <a:r>
              <a:rPr lang="es-MX" sz="2000" dirty="0" smtClean="0">
                <a:solidFill>
                  <a:schemeClr val="bg1">
                    <a:lumMod val="75000"/>
                    <a:lumOff val="25000"/>
                  </a:schemeClr>
                </a:solidFill>
                <a:latin typeface="Calibri" pitchFamily="34" charset="0"/>
              </a:rPr>
              <a:t> buenas condiciones </a:t>
            </a:r>
            <a:r>
              <a:rPr lang="es-MX" sz="2000" dirty="0">
                <a:solidFill>
                  <a:schemeClr val="bg1">
                    <a:lumMod val="75000"/>
                    <a:lumOff val="25000"/>
                  </a:schemeClr>
                </a:solidFill>
                <a:latin typeface="Calibri" pitchFamily="34" charset="0"/>
              </a:rPr>
              <a:t>de vida ‘objetivas’ y </a:t>
            </a:r>
            <a:r>
              <a:rPr lang="es-MX" sz="2000" dirty="0" smtClean="0">
                <a:solidFill>
                  <a:schemeClr val="bg1">
                    <a:lumMod val="75000"/>
                    <a:lumOff val="25000"/>
                  </a:schemeClr>
                </a:solidFill>
                <a:latin typeface="Calibri" pitchFamily="34" charset="0"/>
              </a:rPr>
              <a:t> un alto </a:t>
            </a:r>
            <a:r>
              <a:rPr lang="es-MX" sz="2000" dirty="0">
                <a:solidFill>
                  <a:schemeClr val="bg1">
                    <a:lumMod val="75000"/>
                    <a:lumOff val="25000"/>
                  </a:schemeClr>
                </a:solidFill>
                <a:latin typeface="Calibri" pitchFamily="34" charset="0"/>
              </a:rPr>
              <a:t>grado de bienestar ‘subjetivo</a:t>
            </a:r>
            <a:r>
              <a:rPr lang="es-MX" sz="2000" dirty="0" smtClean="0">
                <a:solidFill>
                  <a:schemeClr val="bg1">
                    <a:lumMod val="75000"/>
                    <a:lumOff val="25000"/>
                  </a:schemeClr>
                </a:solidFill>
                <a:latin typeface="Calibri" pitchFamily="34" charset="0"/>
              </a:rPr>
              <a:t>’. </a:t>
            </a:r>
            <a:endParaRPr lang="es-MX" sz="2000" dirty="0">
              <a:solidFill>
                <a:schemeClr val="bg1">
                  <a:lumMod val="75000"/>
                  <a:lumOff val="25000"/>
                </a:schemeClr>
              </a:solidFill>
              <a:latin typeface="Calibri" pitchFamily="34" charset="0"/>
            </a:endParaRPr>
          </a:p>
        </p:txBody>
      </p:sp>
      <p:sp>
        <p:nvSpPr>
          <p:cNvPr id="5" name="4 CuadroTexto"/>
          <p:cNvSpPr txBox="1"/>
          <p:nvPr/>
        </p:nvSpPr>
        <p:spPr>
          <a:xfrm>
            <a:off x="4222592" y="2573902"/>
            <a:ext cx="2520280" cy="2554545"/>
          </a:xfrm>
          <a:prstGeom prst="rect">
            <a:avLst/>
          </a:prstGeom>
          <a:noFill/>
        </p:spPr>
        <p:txBody>
          <a:bodyPr wrap="square" rtlCol="0">
            <a:spAutoFit/>
          </a:bodyPr>
          <a:lstStyle/>
          <a:p>
            <a:pPr algn="just"/>
            <a:r>
              <a:rPr lang="es-MX" sz="2000" dirty="0" smtClean="0">
                <a:solidFill>
                  <a:schemeClr val="bg1">
                    <a:lumMod val="75000"/>
                    <a:lumOff val="25000"/>
                  </a:schemeClr>
                </a:solidFill>
                <a:latin typeface="Calibri" pitchFamily="34" charset="0"/>
              </a:rPr>
              <a:t>También </a:t>
            </a:r>
            <a:r>
              <a:rPr lang="es-MX" sz="2000" dirty="0">
                <a:solidFill>
                  <a:schemeClr val="bg1">
                    <a:lumMod val="75000"/>
                    <a:lumOff val="25000"/>
                  </a:schemeClr>
                </a:solidFill>
                <a:latin typeface="Calibri" pitchFamily="34" charset="0"/>
              </a:rPr>
              <a:t>incluye la satisfacción colectiva </a:t>
            </a:r>
            <a:r>
              <a:rPr lang="es-MX" sz="2000" dirty="0" smtClean="0">
                <a:solidFill>
                  <a:schemeClr val="bg1">
                    <a:lumMod val="75000"/>
                    <a:lumOff val="25000"/>
                  </a:schemeClr>
                </a:solidFill>
                <a:latin typeface="Calibri" pitchFamily="34" charset="0"/>
              </a:rPr>
              <a:t>de necesidades </a:t>
            </a:r>
            <a:r>
              <a:rPr lang="es-MX" sz="2000" dirty="0">
                <a:solidFill>
                  <a:schemeClr val="bg1">
                    <a:lumMod val="75000"/>
                    <a:lumOff val="25000"/>
                  </a:schemeClr>
                </a:solidFill>
                <a:latin typeface="Calibri" pitchFamily="34" charset="0"/>
              </a:rPr>
              <a:t>a través de políticas </a:t>
            </a:r>
            <a:r>
              <a:rPr lang="es-MX" sz="2000" dirty="0" smtClean="0">
                <a:solidFill>
                  <a:schemeClr val="bg1">
                    <a:lumMod val="75000"/>
                    <a:lumOff val="25000"/>
                  </a:schemeClr>
                </a:solidFill>
                <a:latin typeface="Calibri" pitchFamily="34" charset="0"/>
              </a:rPr>
              <a:t>sociales en </a:t>
            </a:r>
            <a:r>
              <a:rPr lang="es-MX" sz="2000" dirty="0">
                <a:solidFill>
                  <a:schemeClr val="bg1">
                    <a:lumMod val="75000"/>
                    <a:lumOff val="25000"/>
                  </a:schemeClr>
                </a:solidFill>
                <a:latin typeface="Calibri" pitchFamily="34" charset="0"/>
              </a:rPr>
              <a:t>adición a </a:t>
            </a:r>
            <a:r>
              <a:rPr lang="es-MX" sz="2000" dirty="0" smtClean="0">
                <a:solidFill>
                  <a:schemeClr val="bg1">
                    <a:lumMod val="75000"/>
                    <a:lumOff val="25000"/>
                  </a:schemeClr>
                </a:solidFill>
                <a:latin typeface="Calibri" pitchFamily="34" charset="0"/>
              </a:rPr>
              <a:t>la satisfacción individual </a:t>
            </a:r>
            <a:r>
              <a:rPr lang="es-MX" sz="2000" dirty="0">
                <a:solidFill>
                  <a:schemeClr val="bg1">
                    <a:lumMod val="75000"/>
                    <a:lumOff val="25000"/>
                  </a:schemeClr>
                </a:solidFill>
                <a:latin typeface="Calibri" pitchFamily="34" charset="0"/>
              </a:rPr>
              <a:t>de </a:t>
            </a:r>
            <a:r>
              <a:rPr lang="es-MX" sz="2000" dirty="0" smtClean="0">
                <a:solidFill>
                  <a:schemeClr val="bg1">
                    <a:lumMod val="75000"/>
                    <a:lumOff val="25000"/>
                  </a:schemeClr>
                </a:solidFill>
                <a:latin typeface="Calibri" pitchFamily="34" charset="0"/>
              </a:rPr>
              <a:t> necesidades.</a:t>
            </a:r>
          </a:p>
        </p:txBody>
      </p:sp>
    </p:spTree>
    <p:extLst>
      <p:ext uri="{BB962C8B-B14F-4D97-AF65-F5344CB8AC3E}">
        <p14:creationId xmlns:p14="http://schemas.microsoft.com/office/powerpoint/2010/main" val="216754348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6806" y="116632"/>
            <a:ext cx="8229600" cy="1143000"/>
          </a:xfrm>
        </p:spPr>
        <p:txBody>
          <a:bodyPr>
            <a:normAutofit/>
          </a:bodyPr>
          <a:lstStyle/>
          <a:p>
            <a:pPr algn="ctr"/>
            <a:r>
              <a:rPr lang="es-MX" sz="5400" dirty="0" smtClean="0">
                <a:solidFill>
                  <a:schemeClr val="tx1"/>
                </a:solidFill>
                <a:effectLst/>
                <a:latin typeface="Chiller" pitchFamily="82" charset="0"/>
              </a:rPr>
              <a:t>Evolución a través del tiempo…</a:t>
            </a:r>
            <a:endParaRPr lang="es-MX" sz="5400" dirty="0">
              <a:solidFill>
                <a:schemeClr val="tx1"/>
              </a:solidFill>
              <a:effectLst/>
              <a:latin typeface="Chiller" pitchFamily="82" charset="0"/>
            </a:endParaRPr>
          </a:p>
        </p:txBody>
      </p:sp>
      <p:graphicFrame>
        <p:nvGraphicFramePr>
          <p:cNvPr id="7" name="6 Diagrama"/>
          <p:cNvGraphicFramePr/>
          <p:nvPr>
            <p:extLst>
              <p:ext uri="{D42A27DB-BD31-4B8C-83A1-F6EECF244321}">
                <p14:modId xmlns:p14="http://schemas.microsoft.com/office/powerpoint/2010/main" val="2785117443"/>
              </p:ext>
            </p:extLst>
          </p:nvPr>
        </p:nvGraphicFramePr>
        <p:xfrm>
          <a:off x="395536" y="872716"/>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6876256" y="3789040"/>
            <a:ext cx="1800200" cy="1728192"/>
          </a:xfrm>
          <a:prstGeom prst="rect">
            <a:avLst/>
          </a:prstGeom>
          <a:solidFill>
            <a:schemeClr val="tx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latin typeface="Calibri" pitchFamily="34" charset="0"/>
              </a:rPr>
              <a:t>Primera mutación genética reconocida en personas con TEA</a:t>
            </a:r>
            <a:endParaRPr lang="es-MX" sz="1600" dirty="0">
              <a:latin typeface="Calibri" pitchFamily="34" charset="0"/>
            </a:endParaRPr>
          </a:p>
        </p:txBody>
      </p:sp>
      <p:sp>
        <p:nvSpPr>
          <p:cNvPr id="10" name="9 Flecha derecha"/>
          <p:cNvSpPr/>
          <p:nvPr/>
        </p:nvSpPr>
        <p:spPr>
          <a:xfrm>
            <a:off x="397758" y="5626151"/>
            <a:ext cx="8278698" cy="576064"/>
          </a:xfrm>
          <a:prstGeom prst="rightArrow">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3129785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7668344" y="1484784"/>
            <a:ext cx="720080" cy="4896544"/>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467544" y="116632"/>
            <a:ext cx="8229600" cy="1143000"/>
          </a:xfrm>
        </p:spPr>
        <p:txBody>
          <a:bodyPr>
            <a:normAutofit/>
          </a:bodyPr>
          <a:lstStyle/>
          <a:p>
            <a:pPr algn="ctr"/>
            <a:r>
              <a:rPr lang="es-MX" sz="4800" dirty="0" smtClean="0">
                <a:solidFill>
                  <a:schemeClr val="tx1"/>
                </a:solidFill>
                <a:effectLst/>
                <a:latin typeface="Chiller" pitchFamily="82" charset="0"/>
              </a:rPr>
              <a:t>¿Cómo son las cosas en el presente?</a:t>
            </a:r>
            <a:endParaRPr lang="es-MX" sz="4800" dirty="0">
              <a:solidFill>
                <a:schemeClr val="tx1"/>
              </a:solidFill>
              <a:effectLst/>
              <a:latin typeface="Chiller" pitchFamily="82" charset="0"/>
            </a:endParaRPr>
          </a:p>
        </p:txBody>
      </p:sp>
      <p:graphicFrame>
        <p:nvGraphicFramePr>
          <p:cNvPr id="4" name="3 Diagrama"/>
          <p:cNvGraphicFramePr/>
          <p:nvPr>
            <p:extLst>
              <p:ext uri="{D42A27DB-BD31-4B8C-83A1-F6EECF244321}">
                <p14:modId xmlns:p14="http://schemas.microsoft.com/office/powerpoint/2010/main" val="2458357647"/>
              </p:ext>
            </p:extLst>
          </p:nvPr>
        </p:nvGraphicFramePr>
        <p:xfrm>
          <a:off x="467544" y="1484784"/>
          <a:ext cx="698477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rot="16200000">
            <a:off x="6074355" y="3702223"/>
            <a:ext cx="3908057"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s-ES" sz="2400" b="1" spc="100" dirty="0" smtClean="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Tan sólo en el año 2012</a:t>
            </a:r>
            <a:endParaRPr lang="es-ES" sz="2400" b="1" cap="none"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6207775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332656"/>
            <a:ext cx="8229600" cy="1143000"/>
          </a:xfrm>
        </p:spPr>
        <p:txBody>
          <a:bodyPr>
            <a:normAutofit/>
          </a:bodyPr>
          <a:lstStyle/>
          <a:p>
            <a:pPr algn="ctr"/>
            <a:r>
              <a:rPr lang="es-MX" sz="5400" dirty="0" smtClean="0">
                <a:solidFill>
                  <a:schemeClr val="tx1"/>
                </a:solidFill>
                <a:effectLst/>
                <a:latin typeface="Chiller" pitchFamily="82" charset="0"/>
              </a:rPr>
              <a:t>Etiología Multifactorial</a:t>
            </a:r>
            <a:endParaRPr lang="es-MX" sz="5400" dirty="0">
              <a:solidFill>
                <a:schemeClr val="tx1"/>
              </a:solidFill>
              <a:effectLst/>
              <a:latin typeface="Chiller" pitchFamily="82" charset="0"/>
            </a:endParaRPr>
          </a:p>
        </p:txBody>
      </p:sp>
      <p:graphicFrame>
        <p:nvGraphicFramePr>
          <p:cNvPr id="4" name="3 Diagrama"/>
          <p:cNvGraphicFramePr/>
          <p:nvPr>
            <p:extLst>
              <p:ext uri="{D42A27DB-BD31-4B8C-83A1-F6EECF244321}">
                <p14:modId xmlns:p14="http://schemas.microsoft.com/office/powerpoint/2010/main" val="2393190819"/>
              </p:ext>
            </p:extLst>
          </p:nvPr>
        </p:nvGraphicFramePr>
        <p:xfrm>
          <a:off x="323528" y="548680"/>
          <a:ext cx="835292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623123" y="537321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endParaRPr lang="es-MX" sz="5400" dirty="0">
              <a:solidFill>
                <a:schemeClr val="bg1">
                  <a:lumMod val="75000"/>
                  <a:lumOff val="25000"/>
                </a:schemeClr>
              </a:solidFill>
              <a:effectLst/>
              <a:latin typeface="Chiller" pitchFamily="82" charset="0"/>
            </a:endParaRPr>
          </a:p>
        </p:txBody>
      </p:sp>
      <p:sp>
        <p:nvSpPr>
          <p:cNvPr id="9" name="8 Rectángulo redondeado"/>
          <p:cNvSpPr/>
          <p:nvPr/>
        </p:nvSpPr>
        <p:spPr>
          <a:xfrm>
            <a:off x="2901719" y="5373216"/>
            <a:ext cx="3672408" cy="936104"/>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latin typeface="Calibri" pitchFamily="34" charset="0"/>
              </a:rPr>
              <a:t>Evaluación Integral</a:t>
            </a:r>
            <a:endParaRPr lang="es-MX" sz="3200" dirty="0">
              <a:latin typeface="Calibri" pitchFamily="34" charset="0"/>
            </a:endParaRPr>
          </a:p>
        </p:txBody>
      </p:sp>
    </p:spTree>
    <p:extLst>
      <p:ext uri="{BB962C8B-B14F-4D97-AF65-F5344CB8AC3E}">
        <p14:creationId xmlns:p14="http://schemas.microsoft.com/office/powerpoint/2010/main" val="40128196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5400" dirty="0" smtClean="0">
                <a:effectLst/>
                <a:latin typeface="Chiller" pitchFamily="82" charset="0"/>
              </a:rPr>
              <a:t>El camino hacia una atención adecuada</a:t>
            </a:r>
            <a:endParaRPr lang="es-MX" sz="5400" dirty="0">
              <a:effectLst/>
              <a:latin typeface="Chiller" pitchFamily="82" charset="0"/>
            </a:endParaRPr>
          </a:p>
        </p:txBody>
      </p:sp>
      <p:graphicFrame>
        <p:nvGraphicFramePr>
          <p:cNvPr id="4" name="3 Diagrama"/>
          <p:cNvGraphicFramePr/>
          <p:nvPr>
            <p:extLst>
              <p:ext uri="{D42A27DB-BD31-4B8C-83A1-F6EECF244321}">
                <p14:modId xmlns:p14="http://schemas.microsoft.com/office/powerpoint/2010/main" val="4182868178"/>
              </p:ext>
            </p:extLst>
          </p:nvPr>
        </p:nvGraphicFramePr>
        <p:xfrm>
          <a:off x="323528" y="1124744"/>
          <a:ext cx="849694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79223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000" dirty="0" smtClean="0">
                <a:solidFill>
                  <a:schemeClr val="tx1"/>
                </a:solidFill>
                <a:effectLst/>
                <a:latin typeface="Chiller" pitchFamily="82" charset="0"/>
              </a:rPr>
              <a:t>Atención Integral</a:t>
            </a:r>
            <a:endParaRPr lang="es-MX" sz="6000" dirty="0">
              <a:solidFill>
                <a:schemeClr val="tx1"/>
              </a:solidFill>
              <a:effectLst/>
              <a:latin typeface="Chiller" pitchFamily="82" charset="0"/>
            </a:endParaRPr>
          </a:p>
        </p:txBody>
      </p:sp>
      <p:sp>
        <p:nvSpPr>
          <p:cNvPr id="9" name="8 Rectángulo redondeado"/>
          <p:cNvSpPr/>
          <p:nvPr/>
        </p:nvSpPr>
        <p:spPr>
          <a:xfrm>
            <a:off x="1485017" y="1606220"/>
            <a:ext cx="6192688" cy="599875"/>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2">
                    <a:lumMod val="90000"/>
                  </a:schemeClr>
                </a:solidFill>
                <a:latin typeface="Calibri" pitchFamily="34" charset="0"/>
              </a:rPr>
              <a:t>P</a:t>
            </a:r>
            <a:r>
              <a:rPr lang="es-MX" sz="2800" b="1" dirty="0" smtClean="0">
                <a:latin typeface="Calibri" pitchFamily="34" charset="0"/>
              </a:rPr>
              <a:t>lan </a:t>
            </a:r>
            <a:r>
              <a:rPr lang="es-MX" sz="3600" b="1" dirty="0" smtClean="0">
                <a:solidFill>
                  <a:schemeClr val="bg2">
                    <a:lumMod val="90000"/>
                  </a:schemeClr>
                </a:solidFill>
                <a:latin typeface="Calibri" pitchFamily="34" charset="0"/>
              </a:rPr>
              <a:t>I</a:t>
            </a:r>
            <a:r>
              <a:rPr lang="es-MX" sz="2800" b="1" dirty="0" smtClean="0">
                <a:latin typeface="Calibri" pitchFamily="34" charset="0"/>
              </a:rPr>
              <a:t>ndividualizado de </a:t>
            </a:r>
            <a:r>
              <a:rPr lang="es-MX" sz="3600" b="1" dirty="0" smtClean="0">
                <a:solidFill>
                  <a:schemeClr val="bg2">
                    <a:lumMod val="90000"/>
                  </a:schemeClr>
                </a:solidFill>
                <a:latin typeface="Calibri" pitchFamily="34" charset="0"/>
              </a:rPr>
              <a:t>R</a:t>
            </a:r>
            <a:r>
              <a:rPr lang="es-MX" sz="2800" b="1" dirty="0" smtClean="0">
                <a:latin typeface="Calibri" pitchFamily="34" charset="0"/>
              </a:rPr>
              <a:t>ehabilitación</a:t>
            </a:r>
            <a:endParaRPr lang="es-MX" sz="2800" b="1" dirty="0">
              <a:latin typeface="Calibri" pitchFamily="34" charset="0"/>
            </a:endParaRPr>
          </a:p>
        </p:txBody>
      </p:sp>
      <p:sp>
        <p:nvSpPr>
          <p:cNvPr id="10" name="9 Rectángulo redondeado"/>
          <p:cNvSpPr/>
          <p:nvPr/>
        </p:nvSpPr>
        <p:spPr>
          <a:xfrm>
            <a:off x="1012772" y="2492896"/>
            <a:ext cx="7137177" cy="72007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latin typeface="Calibri" pitchFamily="34" charset="0"/>
              </a:rPr>
              <a:t>Es la articulación ordenada y sistemática del proceso total a seguir</a:t>
            </a:r>
          </a:p>
          <a:p>
            <a:pPr algn="just"/>
            <a:r>
              <a:rPr lang="es-MX" sz="1600" dirty="0">
                <a:latin typeface="Calibri" pitchFamily="34" charset="0"/>
              </a:rPr>
              <a:t>con la persona que se pretende rehabilitar. </a:t>
            </a:r>
          </a:p>
        </p:txBody>
      </p:sp>
      <p:sp>
        <p:nvSpPr>
          <p:cNvPr id="13" name="12 Rectángulo redondeado"/>
          <p:cNvSpPr/>
          <p:nvPr/>
        </p:nvSpPr>
        <p:spPr>
          <a:xfrm>
            <a:off x="1012772" y="3356992"/>
            <a:ext cx="7137177" cy="69500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smtClean="0">
                <a:latin typeface="Calibri" pitchFamily="34" charset="0"/>
              </a:rPr>
              <a:t>Resulta de la evaluación que identifica las </a:t>
            </a:r>
            <a:r>
              <a:rPr lang="es-MX" sz="1600" dirty="0">
                <a:latin typeface="Calibri" pitchFamily="34" charset="0"/>
              </a:rPr>
              <a:t>habilidades y limitaciones de una persona a la hora de vivir </a:t>
            </a:r>
            <a:r>
              <a:rPr lang="es-MX" sz="1600" dirty="0" smtClean="0">
                <a:latin typeface="Calibri" pitchFamily="34" charset="0"/>
              </a:rPr>
              <a:t>integrada de una manera habitual en su entorno y comunidad. </a:t>
            </a:r>
            <a:endParaRPr lang="es-MX" sz="1600" dirty="0">
              <a:latin typeface="Calibri" pitchFamily="34" charset="0"/>
            </a:endParaRPr>
          </a:p>
        </p:txBody>
      </p:sp>
      <p:sp>
        <p:nvSpPr>
          <p:cNvPr id="14" name="13 Rectángulo redondeado"/>
          <p:cNvSpPr/>
          <p:nvPr/>
        </p:nvSpPr>
        <p:spPr>
          <a:xfrm>
            <a:off x="1012772" y="4221088"/>
            <a:ext cx="7137177" cy="69500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smtClean="0">
                <a:latin typeface="Calibri" pitchFamily="34" charset="0"/>
              </a:rPr>
              <a:t>También representa la posibilidad de una guía explícita  </a:t>
            </a:r>
            <a:r>
              <a:rPr lang="es-MX" sz="1600" dirty="0">
                <a:latin typeface="Calibri" pitchFamily="34" charset="0"/>
              </a:rPr>
              <a:t>de esa</a:t>
            </a:r>
          </a:p>
          <a:p>
            <a:pPr algn="just"/>
            <a:r>
              <a:rPr lang="es-MX" sz="1600" dirty="0" smtClean="0">
                <a:latin typeface="Calibri" pitchFamily="34" charset="0"/>
              </a:rPr>
              <a:t>de saber qué hacer en cada momento y etapa del desarrollo del individuo.</a:t>
            </a:r>
            <a:endParaRPr lang="es-MX" sz="1600" dirty="0">
              <a:latin typeface="Calibri" pitchFamily="34" charset="0"/>
            </a:endParaRPr>
          </a:p>
        </p:txBody>
      </p:sp>
      <p:sp>
        <p:nvSpPr>
          <p:cNvPr id="7" name="6 Rectángulo redondeado"/>
          <p:cNvSpPr/>
          <p:nvPr/>
        </p:nvSpPr>
        <p:spPr>
          <a:xfrm>
            <a:off x="1012772" y="5127207"/>
            <a:ext cx="7166780" cy="69500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latin typeface="Calibri" pitchFamily="34" charset="0"/>
              </a:rPr>
              <a:t>Permite estructurar la información obtenida en la evaluación en una propuesta operativa y programada de trabajo.</a:t>
            </a:r>
          </a:p>
        </p:txBody>
      </p:sp>
    </p:spTree>
    <p:extLst>
      <p:ext uri="{BB962C8B-B14F-4D97-AF65-F5344CB8AC3E}">
        <p14:creationId xmlns:p14="http://schemas.microsoft.com/office/powerpoint/2010/main" val="122112183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000" dirty="0" smtClean="0">
                <a:solidFill>
                  <a:schemeClr val="tx1"/>
                </a:solidFill>
                <a:effectLst/>
                <a:latin typeface="Chiller" pitchFamily="82" charset="0"/>
              </a:rPr>
              <a:t>Atención Integral</a:t>
            </a:r>
            <a:endParaRPr lang="es-MX" sz="6000" dirty="0">
              <a:solidFill>
                <a:schemeClr val="tx1"/>
              </a:solidFill>
              <a:effectLst/>
              <a:latin typeface="Chiller" pitchFamily="82" charset="0"/>
            </a:endParaRPr>
          </a:p>
        </p:txBody>
      </p:sp>
      <p:sp>
        <p:nvSpPr>
          <p:cNvPr id="9" name="8 Rectángulo redondeado"/>
          <p:cNvSpPr/>
          <p:nvPr/>
        </p:nvSpPr>
        <p:spPr>
          <a:xfrm>
            <a:off x="1485017" y="1606220"/>
            <a:ext cx="6192688" cy="599875"/>
          </a:xfrm>
          <a:prstGeom prst="roundRect">
            <a:avLst/>
          </a:prstGeom>
          <a:solidFill>
            <a:srgbClr val="00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bg2">
                    <a:lumMod val="90000"/>
                  </a:schemeClr>
                </a:solidFill>
                <a:latin typeface="Calibri" pitchFamily="34" charset="0"/>
              </a:rPr>
              <a:t>P</a:t>
            </a:r>
            <a:r>
              <a:rPr lang="es-MX" sz="2800" b="1" dirty="0" smtClean="0">
                <a:latin typeface="Calibri" pitchFamily="34" charset="0"/>
              </a:rPr>
              <a:t>lan </a:t>
            </a:r>
            <a:r>
              <a:rPr lang="es-MX" sz="3600" b="1" dirty="0" smtClean="0">
                <a:solidFill>
                  <a:schemeClr val="bg2">
                    <a:lumMod val="90000"/>
                  </a:schemeClr>
                </a:solidFill>
                <a:latin typeface="Calibri" pitchFamily="34" charset="0"/>
              </a:rPr>
              <a:t>I</a:t>
            </a:r>
            <a:r>
              <a:rPr lang="es-MX" sz="2800" b="1" dirty="0" smtClean="0">
                <a:latin typeface="Calibri" pitchFamily="34" charset="0"/>
              </a:rPr>
              <a:t>ndividualizado de </a:t>
            </a:r>
            <a:r>
              <a:rPr lang="es-MX" sz="3600" b="1" dirty="0" smtClean="0">
                <a:solidFill>
                  <a:schemeClr val="bg2">
                    <a:lumMod val="90000"/>
                  </a:schemeClr>
                </a:solidFill>
                <a:latin typeface="Calibri" pitchFamily="34" charset="0"/>
              </a:rPr>
              <a:t>R</a:t>
            </a:r>
            <a:r>
              <a:rPr lang="es-MX" sz="2800" b="1" dirty="0" smtClean="0">
                <a:latin typeface="Calibri" pitchFamily="34" charset="0"/>
              </a:rPr>
              <a:t>ehabilitación</a:t>
            </a:r>
            <a:endParaRPr lang="es-MX" sz="2800" b="1" dirty="0">
              <a:latin typeface="Calibri" pitchFamily="34" charset="0"/>
            </a:endParaRPr>
          </a:p>
        </p:txBody>
      </p:sp>
      <p:sp>
        <p:nvSpPr>
          <p:cNvPr id="10" name="9 Rectángulo redondeado"/>
          <p:cNvSpPr/>
          <p:nvPr/>
        </p:nvSpPr>
        <p:spPr>
          <a:xfrm>
            <a:off x="1012772" y="2492896"/>
            <a:ext cx="7137177" cy="72007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smtClean="0">
                <a:latin typeface="Calibri" pitchFamily="34" charset="0"/>
              </a:rPr>
              <a:t>Diseño </a:t>
            </a:r>
            <a:r>
              <a:rPr lang="es-MX" sz="1400" dirty="0">
                <a:latin typeface="Calibri" pitchFamily="34" charset="0"/>
              </a:rPr>
              <a:t>particularizado </a:t>
            </a:r>
            <a:r>
              <a:rPr lang="es-MX" sz="1400" dirty="0" smtClean="0">
                <a:latin typeface="Calibri" pitchFamily="34" charset="0"/>
              </a:rPr>
              <a:t>de </a:t>
            </a:r>
            <a:r>
              <a:rPr lang="es-MX" sz="1400" dirty="0">
                <a:latin typeface="Calibri" pitchFamily="34" charset="0"/>
              </a:rPr>
              <a:t>la intervención </a:t>
            </a:r>
            <a:r>
              <a:rPr lang="es-MX" sz="1400" dirty="0" smtClean="0">
                <a:latin typeface="Calibri" pitchFamily="34" charset="0"/>
              </a:rPr>
              <a:t>rehabilitadora, en el que se definen los objetivos y se proponen </a:t>
            </a:r>
            <a:r>
              <a:rPr lang="es-MX" sz="1400" dirty="0">
                <a:latin typeface="Calibri" pitchFamily="34" charset="0"/>
              </a:rPr>
              <a:t>formas de </a:t>
            </a:r>
            <a:r>
              <a:rPr lang="es-MX" sz="1400" dirty="0" smtClean="0">
                <a:latin typeface="Calibri" pitchFamily="34" charset="0"/>
              </a:rPr>
              <a:t>intervención sistémicas, secuenciales, dinámicas y flexibles. </a:t>
            </a:r>
            <a:endParaRPr lang="es-MX" sz="1400" dirty="0">
              <a:latin typeface="Calibri" pitchFamily="34" charset="0"/>
            </a:endParaRPr>
          </a:p>
        </p:txBody>
      </p:sp>
      <p:sp>
        <p:nvSpPr>
          <p:cNvPr id="13" name="12 Rectángulo redondeado"/>
          <p:cNvSpPr/>
          <p:nvPr/>
        </p:nvSpPr>
        <p:spPr>
          <a:xfrm>
            <a:off x="1012772" y="3356992"/>
            <a:ext cx="7162131" cy="69500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smtClean="0"/>
              <a:t>Programación </a:t>
            </a:r>
            <a:r>
              <a:rPr lang="es-MX" sz="1400" dirty="0"/>
              <a:t>metódica </a:t>
            </a:r>
            <a:r>
              <a:rPr lang="es-MX" sz="1400" dirty="0" smtClean="0"/>
              <a:t>del trabajo</a:t>
            </a:r>
            <a:r>
              <a:rPr lang="es-MX" sz="1400" dirty="0"/>
              <a:t>, centrada básicamente en la ordenación reglada de</a:t>
            </a:r>
          </a:p>
          <a:p>
            <a:pPr algn="just"/>
            <a:r>
              <a:rPr lang="es-MX" sz="1400" dirty="0"/>
              <a:t>objetivos </a:t>
            </a:r>
            <a:r>
              <a:rPr lang="es-MX" sz="1400" dirty="0" smtClean="0"/>
              <a:t>y las formas de intervención (individuales y grupales) para alcanzarlos.</a:t>
            </a:r>
            <a:endParaRPr lang="es-MX" sz="1400" dirty="0"/>
          </a:p>
        </p:txBody>
      </p:sp>
      <p:sp>
        <p:nvSpPr>
          <p:cNvPr id="14" name="13 Rectángulo redondeado"/>
          <p:cNvSpPr/>
          <p:nvPr/>
        </p:nvSpPr>
        <p:spPr>
          <a:xfrm>
            <a:off x="1012772" y="4221088"/>
            <a:ext cx="7196382" cy="69500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latin typeface="Calibri" pitchFamily="34" charset="0"/>
              </a:rPr>
              <a:t>R</a:t>
            </a:r>
            <a:r>
              <a:rPr lang="es-MX" sz="1600" dirty="0" smtClean="0">
                <a:latin typeface="Calibri" pitchFamily="34" charset="0"/>
              </a:rPr>
              <a:t>esponde </a:t>
            </a:r>
            <a:r>
              <a:rPr lang="es-MX" sz="1600" dirty="0">
                <a:latin typeface="Calibri" pitchFamily="34" charset="0"/>
              </a:rPr>
              <a:t>al </a:t>
            </a:r>
            <a:r>
              <a:rPr lang="es-MX" sz="1600" dirty="0" smtClean="0">
                <a:latin typeface="Calibri" pitchFamily="34" charset="0"/>
              </a:rPr>
              <a:t>interés y </a:t>
            </a:r>
            <a:r>
              <a:rPr lang="es-MX" sz="1600" dirty="0">
                <a:latin typeface="Calibri" pitchFamily="34" charset="0"/>
              </a:rPr>
              <a:t>necesidades </a:t>
            </a:r>
            <a:r>
              <a:rPr lang="es-MX" sz="1600" dirty="0" smtClean="0">
                <a:latin typeface="Calibri" pitchFamily="34" charset="0"/>
              </a:rPr>
              <a:t>de cada caso concreto.</a:t>
            </a:r>
            <a:endParaRPr lang="es-MX" sz="1600" dirty="0">
              <a:latin typeface="Calibri" pitchFamily="34" charset="0"/>
            </a:endParaRPr>
          </a:p>
        </p:txBody>
      </p:sp>
      <p:sp>
        <p:nvSpPr>
          <p:cNvPr id="7" name="6 Rectángulo redondeado"/>
          <p:cNvSpPr/>
          <p:nvPr/>
        </p:nvSpPr>
        <p:spPr>
          <a:xfrm>
            <a:off x="983170" y="5127207"/>
            <a:ext cx="7196382" cy="695009"/>
          </a:xfrm>
          <a:prstGeom prst="round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smtClean="0">
                <a:latin typeface="Calibri" pitchFamily="34" charset="0"/>
              </a:rPr>
              <a:t>El conocimiento de la </a:t>
            </a:r>
            <a:r>
              <a:rPr lang="es-MX" sz="1600" dirty="0">
                <a:latin typeface="Calibri" pitchFamily="34" charset="0"/>
              </a:rPr>
              <a:t>estructura que  </a:t>
            </a:r>
            <a:r>
              <a:rPr lang="es-MX" sz="1600" dirty="0" smtClean="0">
                <a:latin typeface="Calibri" pitchFamily="34" charset="0"/>
              </a:rPr>
              <a:t>lo configura,  </a:t>
            </a:r>
            <a:r>
              <a:rPr lang="es-MX" sz="1600" dirty="0">
                <a:latin typeface="Calibri" pitchFamily="34" charset="0"/>
              </a:rPr>
              <a:t>permite incorporar </a:t>
            </a:r>
            <a:r>
              <a:rPr lang="es-MX" sz="1600" dirty="0" smtClean="0">
                <a:latin typeface="Calibri" pitchFamily="34" charset="0"/>
              </a:rPr>
              <a:t>los cambios </a:t>
            </a:r>
            <a:r>
              <a:rPr lang="es-MX" sz="1600" dirty="0">
                <a:latin typeface="Calibri" pitchFamily="34" charset="0"/>
              </a:rPr>
              <a:t>y </a:t>
            </a:r>
            <a:r>
              <a:rPr lang="es-MX" sz="1600" dirty="0" smtClean="0">
                <a:latin typeface="Calibri" pitchFamily="34" charset="0"/>
              </a:rPr>
              <a:t>por </a:t>
            </a:r>
            <a:r>
              <a:rPr lang="es-MX" sz="1600" dirty="0">
                <a:latin typeface="Calibri" pitchFamily="34" charset="0"/>
              </a:rPr>
              <a:t>el propio devenir del proceso rehabilitador.</a:t>
            </a:r>
          </a:p>
        </p:txBody>
      </p:sp>
    </p:spTree>
    <p:extLst>
      <p:ext uri="{BB962C8B-B14F-4D97-AF65-F5344CB8AC3E}">
        <p14:creationId xmlns:p14="http://schemas.microsoft.com/office/powerpoint/2010/main" val="80617271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Personalizado 23">
      <a:dk1>
        <a:sysClr val="windowText" lastClr="000000"/>
      </a:dk1>
      <a:lt1>
        <a:sysClr val="window" lastClr="FFFFFF"/>
      </a:lt1>
      <a:dk2>
        <a:srgbClr val="B2CBEB"/>
      </a:dk2>
      <a:lt2>
        <a:srgbClr val="FFFFFF"/>
      </a:lt2>
      <a:accent1>
        <a:srgbClr val="80AADF"/>
      </a:accent1>
      <a:accent2>
        <a:srgbClr val="C0504D"/>
      </a:accent2>
      <a:accent3>
        <a:srgbClr val="820C71"/>
      </a:accent3>
      <a:accent4>
        <a:srgbClr val="8064A2"/>
      </a:accent4>
      <a:accent5>
        <a:srgbClr val="4BACC6"/>
      </a:accent5>
      <a:accent6>
        <a:srgbClr val="F79646"/>
      </a:accent6>
      <a:hlink>
        <a:srgbClr val="0000FF"/>
      </a:hlink>
      <a:folHlink>
        <a:srgbClr val="800080"/>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1499</TotalTime>
  <Words>650</Words>
  <Application>Microsoft Office PowerPoint</Application>
  <PresentationFormat>Presentación en pantalla (4:3)</PresentationFormat>
  <Paragraphs>128</Paragraphs>
  <Slides>15</Slides>
  <Notes>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Fundición</vt:lpstr>
      <vt:lpstr>Atención Integral de las Personas con Trastorno del Espectro Autista</vt:lpstr>
      <vt:lpstr>Primero que nada, tenemos que tener  presente algunos conceptos…</vt:lpstr>
      <vt:lpstr>Primero que nada, tenemos que tener  presente algunos conceptos…</vt:lpstr>
      <vt:lpstr>Evolución a través del tiempo…</vt:lpstr>
      <vt:lpstr>¿Cómo son las cosas en el presente?</vt:lpstr>
      <vt:lpstr>Etiología Multifactorial</vt:lpstr>
      <vt:lpstr>El camino hacia una atención adecuada</vt:lpstr>
      <vt:lpstr>Atención Integral</vt:lpstr>
      <vt:lpstr>Atención Integral</vt:lpstr>
      <vt:lpstr>Atención Integral</vt:lpstr>
      <vt:lpstr>Atención Integral</vt:lpstr>
      <vt:lpstr>Atención Integral</vt:lpstr>
      <vt:lpstr>Atención Integral</vt:lpstr>
      <vt:lpstr>Consideraciones importantes sobre la atención</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Atención Integral de las Personas con Trastorno del Espectro Autista</dc:title>
  <dc:creator>Mel</dc:creator>
  <cp:lastModifiedBy>Mel</cp:lastModifiedBy>
  <cp:revision>64</cp:revision>
  <dcterms:created xsi:type="dcterms:W3CDTF">2013-09-05T22:38:27Z</dcterms:created>
  <dcterms:modified xsi:type="dcterms:W3CDTF">2013-09-09T03:59:15Z</dcterms:modified>
</cp:coreProperties>
</file>