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  <p:sldId id="264" r:id="rId4"/>
    <p:sldId id="263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67" r:id="rId13"/>
    <p:sldId id="275" r:id="rId14"/>
    <p:sldId id="276" r:id="rId15"/>
    <p:sldId id="277" r:id="rId16"/>
    <p:sldId id="265" r:id="rId17"/>
    <p:sldId id="278" r:id="rId18"/>
    <p:sldId id="279" r:id="rId19"/>
    <p:sldId id="280" r:id="rId20"/>
    <p:sldId id="281" r:id="rId21"/>
    <p:sldId id="283" r:id="rId22"/>
    <p:sldId id="282" r:id="rId23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FF00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23462E-01DC-6B46-87D8-E1D0225D997D}" type="doc">
      <dgm:prSet loTypeId="urn:microsoft.com/office/officeart/2005/8/layout/default" loCatId="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48B6E9A-8699-DA4D-9207-88C6DCA2BDF6}">
      <dgm:prSet phldrT="[Texto]"/>
      <dgm:spPr/>
      <dgm:t>
        <a:bodyPr/>
        <a:lstStyle/>
        <a:p>
          <a:r>
            <a:rPr lang="es-ES" dirty="0" smtClean="0"/>
            <a:t>Función Relacional</a:t>
          </a:r>
          <a:endParaRPr lang="es-ES" dirty="0"/>
        </a:p>
      </dgm:t>
    </dgm:pt>
    <dgm:pt modelId="{04192F4C-1D98-7147-842F-F9ED84D22B6E}" type="parTrans" cxnId="{BC4950DA-3025-1241-BE0D-A306720E597B}">
      <dgm:prSet/>
      <dgm:spPr/>
      <dgm:t>
        <a:bodyPr/>
        <a:lstStyle/>
        <a:p>
          <a:endParaRPr lang="es-ES"/>
        </a:p>
      </dgm:t>
    </dgm:pt>
    <dgm:pt modelId="{C22407E1-A056-8E43-A337-FBEFF98EFD77}" type="sibTrans" cxnId="{BC4950DA-3025-1241-BE0D-A306720E597B}">
      <dgm:prSet/>
      <dgm:spPr/>
      <dgm:t>
        <a:bodyPr/>
        <a:lstStyle/>
        <a:p>
          <a:endParaRPr lang="es-ES"/>
        </a:p>
      </dgm:t>
    </dgm:pt>
    <dgm:pt modelId="{75393B7C-7A54-2947-8DBE-6AF58D151C02}">
      <dgm:prSet phldrT="[Texto]"/>
      <dgm:spPr/>
      <dgm:t>
        <a:bodyPr/>
        <a:lstStyle/>
        <a:p>
          <a:r>
            <a:rPr lang="es-ES" dirty="0" smtClean="0"/>
            <a:t>Función Recreativa</a:t>
          </a:r>
          <a:endParaRPr lang="es-ES" dirty="0"/>
        </a:p>
      </dgm:t>
    </dgm:pt>
    <dgm:pt modelId="{75299305-FB31-2E4B-9DD8-543079C9F393}" type="parTrans" cxnId="{AE7808AE-7906-EC4A-960F-64EA3DCFD874}">
      <dgm:prSet/>
      <dgm:spPr/>
      <dgm:t>
        <a:bodyPr/>
        <a:lstStyle/>
        <a:p>
          <a:endParaRPr lang="es-ES"/>
        </a:p>
      </dgm:t>
    </dgm:pt>
    <dgm:pt modelId="{BE79549A-BA51-D748-8555-9024B278CBAC}" type="sibTrans" cxnId="{AE7808AE-7906-EC4A-960F-64EA3DCFD874}">
      <dgm:prSet/>
      <dgm:spPr/>
      <dgm:t>
        <a:bodyPr/>
        <a:lstStyle/>
        <a:p>
          <a:endParaRPr lang="es-ES"/>
        </a:p>
      </dgm:t>
    </dgm:pt>
    <dgm:pt modelId="{5B72B9B2-B880-1440-A4E4-3228DEFA0342}">
      <dgm:prSet phldrT="[Texto]"/>
      <dgm:spPr/>
      <dgm:t>
        <a:bodyPr/>
        <a:lstStyle/>
        <a:p>
          <a:r>
            <a:rPr lang="es-ES" dirty="0" smtClean="0"/>
            <a:t>Función Reproductiva </a:t>
          </a:r>
          <a:endParaRPr lang="es-ES" dirty="0"/>
        </a:p>
      </dgm:t>
    </dgm:pt>
    <dgm:pt modelId="{1EB28405-83B5-5D4E-B299-3C77F056564A}" type="parTrans" cxnId="{8DDE2DEE-44EB-4C4F-B23B-EE8F684F2FA1}">
      <dgm:prSet/>
      <dgm:spPr/>
      <dgm:t>
        <a:bodyPr/>
        <a:lstStyle/>
        <a:p>
          <a:endParaRPr lang="es-ES"/>
        </a:p>
      </dgm:t>
    </dgm:pt>
    <dgm:pt modelId="{E4CA3B98-C667-9E47-B4BE-02AD15A6E2A4}" type="sibTrans" cxnId="{8DDE2DEE-44EB-4C4F-B23B-EE8F684F2FA1}">
      <dgm:prSet/>
      <dgm:spPr/>
      <dgm:t>
        <a:bodyPr/>
        <a:lstStyle/>
        <a:p>
          <a:endParaRPr lang="es-ES"/>
        </a:p>
      </dgm:t>
    </dgm:pt>
    <dgm:pt modelId="{66BE26CD-69C7-9140-A5B6-7550E9F6C882}" type="pres">
      <dgm:prSet presAssocID="{3823462E-01DC-6B46-87D8-E1D0225D997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97DACF7-4693-5448-8F83-961957EF3CC5}" type="pres">
      <dgm:prSet presAssocID="{948B6E9A-8699-DA4D-9207-88C6DCA2BDF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E734609-A782-B841-A35D-55736C16C111}" type="pres">
      <dgm:prSet presAssocID="{C22407E1-A056-8E43-A337-FBEFF98EFD77}" presName="sibTrans" presStyleCnt="0"/>
      <dgm:spPr/>
    </dgm:pt>
    <dgm:pt modelId="{60A29CB8-467D-F146-9CDB-F2342A7F77CE}" type="pres">
      <dgm:prSet presAssocID="{75393B7C-7A54-2947-8DBE-6AF58D151C0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8677DBC-8E07-9347-A98F-B7D9834C06A8}" type="pres">
      <dgm:prSet presAssocID="{BE79549A-BA51-D748-8555-9024B278CBAC}" presName="sibTrans" presStyleCnt="0"/>
      <dgm:spPr/>
    </dgm:pt>
    <dgm:pt modelId="{B9FF115C-D647-9B41-8C82-D0C3C0EC8E60}" type="pres">
      <dgm:prSet presAssocID="{5B72B9B2-B880-1440-A4E4-3228DEFA034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DDE2DEE-44EB-4C4F-B23B-EE8F684F2FA1}" srcId="{3823462E-01DC-6B46-87D8-E1D0225D997D}" destId="{5B72B9B2-B880-1440-A4E4-3228DEFA0342}" srcOrd="2" destOrd="0" parTransId="{1EB28405-83B5-5D4E-B299-3C77F056564A}" sibTransId="{E4CA3B98-C667-9E47-B4BE-02AD15A6E2A4}"/>
    <dgm:cxn modelId="{AE7808AE-7906-EC4A-960F-64EA3DCFD874}" srcId="{3823462E-01DC-6B46-87D8-E1D0225D997D}" destId="{75393B7C-7A54-2947-8DBE-6AF58D151C02}" srcOrd="1" destOrd="0" parTransId="{75299305-FB31-2E4B-9DD8-543079C9F393}" sibTransId="{BE79549A-BA51-D748-8555-9024B278CBAC}"/>
    <dgm:cxn modelId="{B0B28971-D69A-7C4E-9905-56D0ACC41961}" type="presOf" srcId="{3823462E-01DC-6B46-87D8-E1D0225D997D}" destId="{66BE26CD-69C7-9140-A5B6-7550E9F6C882}" srcOrd="0" destOrd="0" presId="urn:microsoft.com/office/officeart/2005/8/layout/default"/>
    <dgm:cxn modelId="{BC4950DA-3025-1241-BE0D-A306720E597B}" srcId="{3823462E-01DC-6B46-87D8-E1D0225D997D}" destId="{948B6E9A-8699-DA4D-9207-88C6DCA2BDF6}" srcOrd="0" destOrd="0" parTransId="{04192F4C-1D98-7147-842F-F9ED84D22B6E}" sibTransId="{C22407E1-A056-8E43-A337-FBEFF98EFD77}"/>
    <dgm:cxn modelId="{4158EF62-58AA-3A4C-AF9F-72D2C4262517}" type="presOf" srcId="{948B6E9A-8699-DA4D-9207-88C6DCA2BDF6}" destId="{397DACF7-4693-5448-8F83-961957EF3CC5}" srcOrd="0" destOrd="0" presId="urn:microsoft.com/office/officeart/2005/8/layout/default"/>
    <dgm:cxn modelId="{76FF4B68-D754-064F-A1A9-6B4DF82DC4B9}" type="presOf" srcId="{5B72B9B2-B880-1440-A4E4-3228DEFA0342}" destId="{B9FF115C-D647-9B41-8C82-D0C3C0EC8E60}" srcOrd="0" destOrd="0" presId="urn:microsoft.com/office/officeart/2005/8/layout/default"/>
    <dgm:cxn modelId="{4A1A311B-22D9-4E42-86BF-8632B9A522AA}" type="presOf" srcId="{75393B7C-7A54-2947-8DBE-6AF58D151C02}" destId="{60A29CB8-467D-F146-9CDB-F2342A7F77CE}" srcOrd="0" destOrd="0" presId="urn:microsoft.com/office/officeart/2005/8/layout/default"/>
    <dgm:cxn modelId="{30118EEF-7DBB-1049-A837-41755E13A7B5}" type="presParOf" srcId="{66BE26CD-69C7-9140-A5B6-7550E9F6C882}" destId="{397DACF7-4693-5448-8F83-961957EF3CC5}" srcOrd="0" destOrd="0" presId="urn:microsoft.com/office/officeart/2005/8/layout/default"/>
    <dgm:cxn modelId="{C201A817-C78B-7443-9AC7-7D01F01561F7}" type="presParOf" srcId="{66BE26CD-69C7-9140-A5B6-7550E9F6C882}" destId="{4E734609-A782-B841-A35D-55736C16C111}" srcOrd="1" destOrd="0" presId="urn:microsoft.com/office/officeart/2005/8/layout/default"/>
    <dgm:cxn modelId="{B65050FB-6EDF-704B-9C86-F87617625AA7}" type="presParOf" srcId="{66BE26CD-69C7-9140-A5B6-7550E9F6C882}" destId="{60A29CB8-467D-F146-9CDB-F2342A7F77CE}" srcOrd="2" destOrd="0" presId="urn:microsoft.com/office/officeart/2005/8/layout/default"/>
    <dgm:cxn modelId="{D77996EC-B22A-1949-B882-F09DCA1C33A7}" type="presParOf" srcId="{66BE26CD-69C7-9140-A5B6-7550E9F6C882}" destId="{48677DBC-8E07-9347-A98F-B7D9834C06A8}" srcOrd="3" destOrd="0" presId="urn:microsoft.com/office/officeart/2005/8/layout/default"/>
    <dgm:cxn modelId="{970C5362-2F62-9947-8521-48225EF9762D}" type="presParOf" srcId="{66BE26CD-69C7-9140-A5B6-7550E9F6C882}" destId="{B9FF115C-D647-9B41-8C82-D0C3C0EC8E6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850FB4-D05D-D244-9E76-5D658875C1C0}" type="doc">
      <dgm:prSet loTypeId="urn:microsoft.com/office/officeart/2005/8/layout/vList5" loCatId="" qsTypeId="urn:microsoft.com/office/officeart/2005/8/quickstyle/simple3" qsCatId="simple" csTypeId="urn:microsoft.com/office/officeart/2005/8/colors/accent3_4" csCatId="accent3" phldr="1"/>
      <dgm:spPr/>
      <dgm:t>
        <a:bodyPr/>
        <a:lstStyle/>
        <a:p>
          <a:endParaRPr lang="es-ES"/>
        </a:p>
      </dgm:t>
    </dgm:pt>
    <dgm:pt modelId="{D0E4B3E0-C85C-B84F-A71D-B9AF8EF01F40}">
      <dgm:prSet phldrT="[Texto]"/>
      <dgm:spPr/>
      <dgm:t>
        <a:bodyPr/>
        <a:lstStyle/>
        <a:p>
          <a:r>
            <a:rPr lang="es-ES" dirty="0" smtClean="0"/>
            <a:t>Funcionamiento alto </a:t>
          </a:r>
          <a:endParaRPr lang="es-ES" dirty="0"/>
        </a:p>
      </dgm:t>
    </dgm:pt>
    <dgm:pt modelId="{D3403825-982F-EF4F-BB3E-849D73C514D7}" type="parTrans" cxnId="{158CF1E1-E1DD-CD4F-B488-5C92BA5BF110}">
      <dgm:prSet/>
      <dgm:spPr/>
      <dgm:t>
        <a:bodyPr/>
        <a:lstStyle/>
        <a:p>
          <a:endParaRPr lang="es-ES"/>
        </a:p>
      </dgm:t>
    </dgm:pt>
    <dgm:pt modelId="{76DBADFD-EFA6-DA43-AAD3-38C221B913E8}" type="sibTrans" cxnId="{158CF1E1-E1DD-CD4F-B488-5C92BA5BF110}">
      <dgm:prSet/>
      <dgm:spPr/>
      <dgm:t>
        <a:bodyPr/>
        <a:lstStyle/>
        <a:p>
          <a:endParaRPr lang="es-ES"/>
        </a:p>
      </dgm:t>
    </dgm:pt>
    <dgm:pt modelId="{BEDFD38D-3123-2641-AFEC-01DA1A4B60BE}">
      <dgm:prSet phldrT="[Texto]"/>
      <dgm:spPr/>
      <dgm:t>
        <a:bodyPr/>
        <a:lstStyle/>
        <a:p>
          <a:r>
            <a:rPr lang="es-ES" dirty="0" smtClean="0"/>
            <a:t>Masturbación en privado</a:t>
          </a:r>
          <a:endParaRPr lang="es-ES" dirty="0"/>
        </a:p>
      </dgm:t>
    </dgm:pt>
    <dgm:pt modelId="{A906C898-E498-4149-B2DC-245F8E02408D}" type="parTrans" cxnId="{7E10B31B-AE0E-F448-B2A9-73ADECEB4577}">
      <dgm:prSet/>
      <dgm:spPr/>
      <dgm:t>
        <a:bodyPr/>
        <a:lstStyle/>
        <a:p>
          <a:endParaRPr lang="es-ES"/>
        </a:p>
      </dgm:t>
    </dgm:pt>
    <dgm:pt modelId="{2B58FE5F-9599-1045-B8CE-5E9B1CB66A4A}" type="sibTrans" cxnId="{7E10B31B-AE0E-F448-B2A9-73ADECEB4577}">
      <dgm:prSet/>
      <dgm:spPr/>
      <dgm:t>
        <a:bodyPr/>
        <a:lstStyle/>
        <a:p>
          <a:endParaRPr lang="es-ES"/>
        </a:p>
      </dgm:t>
    </dgm:pt>
    <dgm:pt modelId="{223D44D3-DA35-3F4D-AB18-DD0D460C84DB}">
      <dgm:prSet phldrT="[Texto]"/>
      <dgm:spPr/>
      <dgm:t>
        <a:bodyPr/>
        <a:lstStyle/>
        <a:p>
          <a:r>
            <a:rPr lang="es-ES" dirty="0" smtClean="0"/>
            <a:t>Funcionamiento medio</a:t>
          </a:r>
          <a:endParaRPr lang="es-ES" dirty="0"/>
        </a:p>
      </dgm:t>
    </dgm:pt>
    <dgm:pt modelId="{DC78A8CE-41A8-7A4A-8582-DCADC6203E03}" type="parTrans" cxnId="{351B6BAA-815D-9D44-829D-2A320FD3EC91}">
      <dgm:prSet/>
      <dgm:spPr/>
      <dgm:t>
        <a:bodyPr/>
        <a:lstStyle/>
        <a:p>
          <a:endParaRPr lang="es-ES"/>
        </a:p>
      </dgm:t>
    </dgm:pt>
    <dgm:pt modelId="{7D052111-D9ED-9B47-91C8-8F3CC52E19E0}" type="sibTrans" cxnId="{351B6BAA-815D-9D44-829D-2A320FD3EC91}">
      <dgm:prSet/>
      <dgm:spPr/>
      <dgm:t>
        <a:bodyPr/>
        <a:lstStyle/>
        <a:p>
          <a:endParaRPr lang="es-ES"/>
        </a:p>
      </dgm:t>
    </dgm:pt>
    <dgm:pt modelId="{FBCC37D3-1C0D-0E4C-A2C0-A603AF65F6AD}">
      <dgm:prSet phldrT="[Texto]"/>
      <dgm:spPr/>
      <dgm:t>
        <a:bodyPr/>
        <a:lstStyle/>
        <a:p>
          <a:r>
            <a:rPr lang="es-ES" dirty="0" smtClean="0"/>
            <a:t>Frecuencia menor de masturbación</a:t>
          </a:r>
          <a:endParaRPr lang="es-ES" dirty="0"/>
        </a:p>
      </dgm:t>
    </dgm:pt>
    <dgm:pt modelId="{06FDCB9A-05A6-854D-B849-F42043A93C2F}" type="parTrans" cxnId="{94A9A187-4BDA-C140-8270-298F3C0ABCFB}">
      <dgm:prSet/>
      <dgm:spPr/>
      <dgm:t>
        <a:bodyPr/>
        <a:lstStyle/>
        <a:p>
          <a:endParaRPr lang="es-ES"/>
        </a:p>
      </dgm:t>
    </dgm:pt>
    <dgm:pt modelId="{3BC9CC94-177D-ED4A-A15A-3C8204B21F35}" type="sibTrans" cxnId="{94A9A187-4BDA-C140-8270-298F3C0ABCFB}">
      <dgm:prSet/>
      <dgm:spPr/>
      <dgm:t>
        <a:bodyPr/>
        <a:lstStyle/>
        <a:p>
          <a:endParaRPr lang="es-ES"/>
        </a:p>
      </dgm:t>
    </dgm:pt>
    <dgm:pt modelId="{3720C0F6-4EA8-3B4D-AF7E-768D34F19CE7}">
      <dgm:prSet phldrT="[Texto]"/>
      <dgm:spPr/>
      <dgm:t>
        <a:bodyPr/>
        <a:lstStyle/>
        <a:p>
          <a:r>
            <a:rPr lang="es-ES" dirty="0" smtClean="0"/>
            <a:t>Funcionamiento bajo </a:t>
          </a:r>
          <a:endParaRPr lang="es-ES" dirty="0"/>
        </a:p>
      </dgm:t>
    </dgm:pt>
    <dgm:pt modelId="{19FCC13B-0C8A-0245-93D5-FBE2017573C8}" type="parTrans" cxnId="{39E8EEFE-6E88-6B4A-A43E-DF2F01A8ED67}">
      <dgm:prSet/>
      <dgm:spPr/>
      <dgm:t>
        <a:bodyPr/>
        <a:lstStyle/>
        <a:p>
          <a:endParaRPr lang="es-ES"/>
        </a:p>
      </dgm:t>
    </dgm:pt>
    <dgm:pt modelId="{9D3CE31A-DBC7-A546-82AA-56E2A2D0F52F}" type="sibTrans" cxnId="{39E8EEFE-6E88-6B4A-A43E-DF2F01A8ED67}">
      <dgm:prSet/>
      <dgm:spPr/>
      <dgm:t>
        <a:bodyPr/>
        <a:lstStyle/>
        <a:p>
          <a:endParaRPr lang="es-ES"/>
        </a:p>
      </dgm:t>
    </dgm:pt>
    <dgm:pt modelId="{F1BFFEC8-D79F-9440-A500-5BFC5F734A97}">
      <dgm:prSet phldrT="[Texto]"/>
      <dgm:spPr/>
      <dgm:t>
        <a:bodyPr/>
        <a:lstStyle/>
        <a:p>
          <a:endParaRPr lang="es-ES" dirty="0"/>
        </a:p>
      </dgm:t>
    </dgm:pt>
    <dgm:pt modelId="{BF121D2C-9EA9-0A42-B3D7-85E0F3237D9A}" type="parTrans" cxnId="{0ECA39D3-5284-0B47-8D77-4F35BF0D1AFD}">
      <dgm:prSet/>
      <dgm:spPr/>
      <dgm:t>
        <a:bodyPr/>
        <a:lstStyle/>
        <a:p>
          <a:endParaRPr lang="es-ES"/>
        </a:p>
      </dgm:t>
    </dgm:pt>
    <dgm:pt modelId="{A282E9D4-62A4-8B4B-BDFD-432FDEEB4FF8}" type="sibTrans" cxnId="{0ECA39D3-5284-0B47-8D77-4F35BF0D1AFD}">
      <dgm:prSet/>
      <dgm:spPr/>
      <dgm:t>
        <a:bodyPr/>
        <a:lstStyle/>
        <a:p>
          <a:endParaRPr lang="es-ES"/>
        </a:p>
      </dgm:t>
    </dgm:pt>
    <dgm:pt modelId="{8CF43593-E9ED-484B-9006-FBD237855F9C}">
      <dgm:prSet/>
      <dgm:spPr/>
      <dgm:t>
        <a:bodyPr/>
        <a:lstStyle/>
        <a:p>
          <a:r>
            <a:rPr lang="es-ES" dirty="0" smtClean="0"/>
            <a:t>La masturbación es la expresión mas común</a:t>
          </a:r>
          <a:endParaRPr lang="es-ES_tradnl" dirty="0"/>
        </a:p>
      </dgm:t>
    </dgm:pt>
    <dgm:pt modelId="{C10CBEC1-DD84-6045-B5D6-58FF5F02ED88}" type="parTrans" cxnId="{3165DC68-0DAA-5B4E-BD3B-0CBB2F672D29}">
      <dgm:prSet/>
      <dgm:spPr/>
      <dgm:t>
        <a:bodyPr/>
        <a:lstStyle/>
        <a:p>
          <a:endParaRPr lang="es-ES"/>
        </a:p>
      </dgm:t>
    </dgm:pt>
    <dgm:pt modelId="{BAFE9277-1F54-0E41-B2A4-3078BAB65827}" type="sibTrans" cxnId="{3165DC68-0DAA-5B4E-BD3B-0CBB2F672D29}">
      <dgm:prSet/>
      <dgm:spPr/>
      <dgm:t>
        <a:bodyPr/>
        <a:lstStyle/>
        <a:p>
          <a:endParaRPr lang="es-ES"/>
        </a:p>
      </dgm:t>
    </dgm:pt>
    <dgm:pt modelId="{489A07F2-56DF-DD44-A786-91A83570C740}">
      <dgm:prSet/>
      <dgm:spPr/>
      <dgm:t>
        <a:bodyPr/>
        <a:lstStyle/>
        <a:p>
          <a:r>
            <a:rPr lang="es-ES" dirty="0" smtClean="0"/>
            <a:t>Tendencia a masturbarse en publico</a:t>
          </a:r>
          <a:endParaRPr lang="es-ES_tradnl" dirty="0"/>
        </a:p>
      </dgm:t>
    </dgm:pt>
    <dgm:pt modelId="{49A10929-8D7C-494D-BBD8-51FC567C9E66}" type="parTrans" cxnId="{F6B47567-C021-8D4B-AC60-486A91E36386}">
      <dgm:prSet/>
      <dgm:spPr/>
      <dgm:t>
        <a:bodyPr/>
        <a:lstStyle/>
        <a:p>
          <a:endParaRPr lang="es-ES"/>
        </a:p>
      </dgm:t>
    </dgm:pt>
    <dgm:pt modelId="{3C3B733C-F09C-8E45-81B7-366935A50C71}" type="sibTrans" cxnId="{F6B47567-C021-8D4B-AC60-486A91E36386}">
      <dgm:prSet/>
      <dgm:spPr/>
      <dgm:t>
        <a:bodyPr/>
        <a:lstStyle/>
        <a:p>
          <a:endParaRPr lang="es-ES"/>
        </a:p>
      </dgm:t>
    </dgm:pt>
    <dgm:pt modelId="{71736D1A-5801-7040-92A9-E9BC9EE58351}">
      <dgm:prSet/>
      <dgm:spPr/>
      <dgm:t>
        <a:bodyPr/>
        <a:lstStyle/>
        <a:p>
          <a:r>
            <a:rPr lang="es-ES" dirty="0" smtClean="0"/>
            <a:t>Algunos precisan de un objeto particular</a:t>
          </a:r>
          <a:endParaRPr lang="es-ES_tradnl" dirty="0"/>
        </a:p>
      </dgm:t>
    </dgm:pt>
    <dgm:pt modelId="{89C5534C-3839-B949-9627-D16E471802C5}" type="parTrans" cxnId="{A4F02B8F-CD05-4749-BC0C-34C486C7DCA7}">
      <dgm:prSet/>
      <dgm:spPr/>
      <dgm:t>
        <a:bodyPr/>
        <a:lstStyle/>
        <a:p>
          <a:endParaRPr lang="es-ES"/>
        </a:p>
      </dgm:t>
    </dgm:pt>
    <dgm:pt modelId="{343F49C4-731A-4C45-ABCA-C76B832B31B5}" type="sibTrans" cxnId="{A4F02B8F-CD05-4749-BC0C-34C486C7DCA7}">
      <dgm:prSet/>
      <dgm:spPr/>
      <dgm:t>
        <a:bodyPr/>
        <a:lstStyle/>
        <a:p>
          <a:endParaRPr lang="es-ES"/>
        </a:p>
      </dgm:t>
    </dgm:pt>
    <dgm:pt modelId="{10A5D16A-19F1-7D4E-A56D-7FEC2C3AB221}">
      <dgm:prSet/>
      <dgm:spPr/>
      <dgm:t>
        <a:bodyPr/>
        <a:lstStyle/>
        <a:p>
          <a:r>
            <a:rPr lang="es-ES" dirty="0" smtClean="0"/>
            <a:t>Algunos se masturban en público</a:t>
          </a:r>
          <a:endParaRPr lang="es-ES_tradnl" dirty="0"/>
        </a:p>
      </dgm:t>
    </dgm:pt>
    <dgm:pt modelId="{F73F3748-1529-D846-90E2-AF0925343328}" type="parTrans" cxnId="{E99193F0-6DD9-D742-882C-2C6A5C9E11A6}">
      <dgm:prSet/>
      <dgm:spPr/>
      <dgm:t>
        <a:bodyPr/>
        <a:lstStyle/>
        <a:p>
          <a:endParaRPr lang="es-ES"/>
        </a:p>
      </dgm:t>
    </dgm:pt>
    <dgm:pt modelId="{AF83EAB7-E541-2D4A-8316-369E6199A9FD}" type="sibTrans" cxnId="{E99193F0-6DD9-D742-882C-2C6A5C9E11A6}">
      <dgm:prSet/>
      <dgm:spPr/>
      <dgm:t>
        <a:bodyPr/>
        <a:lstStyle/>
        <a:p>
          <a:endParaRPr lang="es-ES"/>
        </a:p>
      </dgm:t>
    </dgm:pt>
    <dgm:pt modelId="{CBE91D49-DB2D-5D4F-A8AC-103312838718}">
      <dgm:prSet/>
      <dgm:spPr/>
      <dgm:t>
        <a:bodyPr/>
        <a:lstStyle/>
        <a:p>
          <a:r>
            <a:rPr lang="es-ES" dirty="0" smtClean="0"/>
            <a:t>Pocos usan objetos específicos</a:t>
          </a:r>
          <a:endParaRPr lang="es-ES_tradnl" dirty="0"/>
        </a:p>
      </dgm:t>
    </dgm:pt>
    <dgm:pt modelId="{683FAD6D-633E-E241-9186-12FA2BEE9F85}" type="parTrans" cxnId="{0211058B-B91B-E042-B8C0-12301EAC5654}">
      <dgm:prSet/>
      <dgm:spPr/>
      <dgm:t>
        <a:bodyPr/>
        <a:lstStyle/>
        <a:p>
          <a:endParaRPr lang="es-ES"/>
        </a:p>
      </dgm:t>
    </dgm:pt>
    <dgm:pt modelId="{C8C2ACFA-1F1D-2648-931A-D41CCECCDAFE}" type="sibTrans" cxnId="{0211058B-B91B-E042-B8C0-12301EAC5654}">
      <dgm:prSet/>
      <dgm:spPr/>
      <dgm:t>
        <a:bodyPr/>
        <a:lstStyle/>
        <a:p>
          <a:endParaRPr lang="es-ES"/>
        </a:p>
      </dgm:t>
    </dgm:pt>
    <dgm:pt modelId="{A8657037-09B2-1A4F-8A6C-E940E6E0B870}">
      <dgm:prSet/>
      <dgm:spPr/>
      <dgm:t>
        <a:bodyPr/>
        <a:lstStyle/>
        <a:p>
          <a:r>
            <a:rPr lang="es-ES" dirty="0" smtClean="0"/>
            <a:t>Son mas selectivos al dirigir su conducta sexual hacia otros</a:t>
          </a:r>
          <a:endParaRPr lang="es-ES_tradnl" dirty="0"/>
        </a:p>
      </dgm:t>
    </dgm:pt>
    <dgm:pt modelId="{08C42FF3-28E1-2549-90E8-879310CB54A3}" type="parTrans" cxnId="{D7E5C53D-DD00-5746-A9F0-C86B6B87074B}">
      <dgm:prSet/>
      <dgm:spPr/>
      <dgm:t>
        <a:bodyPr/>
        <a:lstStyle/>
        <a:p>
          <a:endParaRPr lang="es-ES"/>
        </a:p>
      </dgm:t>
    </dgm:pt>
    <dgm:pt modelId="{9F553EE3-9F01-6248-9605-FC0A80CD29F2}" type="sibTrans" cxnId="{D7E5C53D-DD00-5746-A9F0-C86B6B87074B}">
      <dgm:prSet/>
      <dgm:spPr/>
      <dgm:t>
        <a:bodyPr/>
        <a:lstStyle/>
        <a:p>
          <a:endParaRPr lang="es-ES"/>
        </a:p>
      </dgm:t>
    </dgm:pt>
    <dgm:pt modelId="{BE4E77A4-B101-FF40-A035-05DA417BE884}">
      <dgm:prSet/>
      <dgm:spPr/>
      <dgm:t>
        <a:bodyPr/>
        <a:lstStyle/>
        <a:p>
          <a:r>
            <a:rPr lang="es-ES" dirty="0" smtClean="0"/>
            <a:t>Su conducta sexual se limita a una persona en particular</a:t>
          </a:r>
          <a:endParaRPr lang="es-ES_tradnl" dirty="0"/>
        </a:p>
      </dgm:t>
    </dgm:pt>
    <dgm:pt modelId="{5427CA19-344D-8B4D-ADFC-D4A0038723D4}" type="parTrans" cxnId="{A7E4D473-71EC-654D-9A16-B9A18AC50DD5}">
      <dgm:prSet/>
      <dgm:spPr/>
      <dgm:t>
        <a:bodyPr/>
        <a:lstStyle/>
        <a:p>
          <a:endParaRPr lang="es-ES"/>
        </a:p>
      </dgm:t>
    </dgm:pt>
    <dgm:pt modelId="{9D574C15-7623-C54C-8578-66B938228810}" type="sibTrans" cxnId="{A7E4D473-71EC-654D-9A16-B9A18AC50DD5}">
      <dgm:prSet/>
      <dgm:spPr/>
      <dgm:t>
        <a:bodyPr/>
        <a:lstStyle/>
        <a:p>
          <a:endParaRPr lang="es-ES"/>
        </a:p>
      </dgm:t>
    </dgm:pt>
    <dgm:pt modelId="{1BBEA081-ABDA-A64A-9FAC-C231BAE557BA}">
      <dgm:prSet/>
      <dgm:spPr/>
      <dgm:t>
        <a:bodyPr/>
        <a:lstStyle/>
        <a:p>
          <a:r>
            <a:rPr lang="es-ES" dirty="0" smtClean="0"/>
            <a:t>Deseo de encontrar novio/a</a:t>
          </a:r>
          <a:endParaRPr lang="es-ES_tradnl" dirty="0"/>
        </a:p>
      </dgm:t>
    </dgm:pt>
    <dgm:pt modelId="{1B1E87A3-9213-A649-B7E9-7F977BB8243B}" type="parTrans" cxnId="{CC82B0BF-1829-CC47-ACD3-10FA5823710C}">
      <dgm:prSet/>
      <dgm:spPr/>
      <dgm:t>
        <a:bodyPr/>
        <a:lstStyle/>
        <a:p>
          <a:endParaRPr lang="es-ES"/>
        </a:p>
      </dgm:t>
    </dgm:pt>
    <dgm:pt modelId="{2DC852AF-D5A5-D746-86F4-8C6380822CF2}" type="sibTrans" cxnId="{CC82B0BF-1829-CC47-ACD3-10FA5823710C}">
      <dgm:prSet/>
      <dgm:spPr/>
      <dgm:t>
        <a:bodyPr/>
        <a:lstStyle/>
        <a:p>
          <a:endParaRPr lang="es-ES"/>
        </a:p>
      </dgm:t>
    </dgm:pt>
    <dgm:pt modelId="{C363C850-5803-E44E-A7AF-736537F0321D}">
      <dgm:prSet/>
      <dgm:spPr/>
      <dgm:t>
        <a:bodyPr/>
        <a:lstStyle/>
        <a:p>
          <a:r>
            <a:rPr lang="es-ES" dirty="0" smtClean="0"/>
            <a:t>En los adultos, perdida gradualmente de interés por la masturbación</a:t>
          </a:r>
          <a:endParaRPr lang="es-ES_tradnl" dirty="0"/>
        </a:p>
      </dgm:t>
    </dgm:pt>
    <dgm:pt modelId="{C00D4EE9-FB63-E94B-8AB9-B9BEC6BE2083}" type="parTrans" cxnId="{997AD662-3BEB-C346-80A1-5F25B7B79198}">
      <dgm:prSet/>
      <dgm:spPr/>
      <dgm:t>
        <a:bodyPr/>
        <a:lstStyle/>
        <a:p>
          <a:endParaRPr lang="es-ES"/>
        </a:p>
      </dgm:t>
    </dgm:pt>
    <dgm:pt modelId="{406E8B01-4171-CA4D-B76B-22CD72FA1787}" type="sibTrans" cxnId="{997AD662-3BEB-C346-80A1-5F25B7B79198}">
      <dgm:prSet/>
      <dgm:spPr/>
      <dgm:t>
        <a:bodyPr/>
        <a:lstStyle/>
        <a:p>
          <a:endParaRPr lang="es-ES"/>
        </a:p>
      </dgm:t>
    </dgm:pt>
    <dgm:pt modelId="{930B0CDA-0F45-3849-9209-CC73DA771785}" type="pres">
      <dgm:prSet presAssocID="{F9850FB4-D05D-D244-9E76-5D658875C1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PA"/>
        </a:p>
      </dgm:t>
    </dgm:pt>
    <dgm:pt modelId="{4475C772-DF0E-7F40-A9F7-F39D84EB2F9D}" type="pres">
      <dgm:prSet presAssocID="{D0E4B3E0-C85C-B84F-A71D-B9AF8EF01F40}" presName="linNode" presStyleCnt="0"/>
      <dgm:spPr/>
    </dgm:pt>
    <dgm:pt modelId="{B6023144-CAA8-2346-9445-95D2D10E389D}" type="pres">
      <dgm:prSet presAssocID="{D0E4B3E0-C85C-B84F-A71D-B9AF8EF01F40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PA"/>
        </a:p>
      </dgm:t>
    </dgm:pt>
    <dgm:pt modelId="{BA115A4D-5FBB-D44D-84DE-94D308CF822F}" type="pres">
      <dgm:prSet presAssocID="{D0E4B3E0-C85C-B84F-A71D-B9AF8EF01F40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9364A3-EAE9-4C47-A33C-526DCB5F4792}" type="pres">
      <dgm:prSet presAssocID="{76DBADFD-EFA6-DA43-AAD3-38C221B913E8}" presName="sp" presStyleCnt="0"/>
      <dgm:spPr/>
    </dgm:pt>
    <dgm:pt modelId="{D3A7BE42-879D-4045-93FA-C23F28273862}" type="pres">
      <dgm:prSet presAssocID="{223D44D3-DA35-3F4D-AB18-DD0D460C84DB}" presName="linNode" presStyleCnt="0"/>
      <dgm:spPr/>
    </dgm:pt>
    <dgm:pt modelId="{8376C80C-D26A-A443-8AAB-EA2A3C3F9E9A}" type="pres">
      <dgm:prSet presAssocID="{223D44D3-DA35-3F4D-AB18-DD0D460C84D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PA"/>
        </a:p>
      </dgm:t>
    </dgm:pt>
    <dgm:pt modelId="{88F55BF6-9401-CC42-91F3-275AD5748754}" type="pres">
      <dgm:prSet presAssocID="{223D44D3-DA35-3F4D-AB18-DD0D460C84D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1E3DBA7-040F-F245-B154-0A3026656C45}" type="pres">
      <dgm:prSet presAssocID="{7D052111-D9ED-9B47-91C8-8F3CC52E19E0}" presName="sp" presStyleCnt="0"/>
      <dgm:spPr/>
    </dgm:pt>
    <dgm:pt modelId="{85FE9FF2-2601-D641-A75A-BF5DDA75CDFA}" type="pres">
      <dgm:prSet presAssocID="{3720C0F6-4EA8-3B4D-AF7E-768D34F19CE7}" presName="linNode" presStyleCnt="0"/>
      <dgm:spPr/>
    </dgm:pt>
    <dgm:pt modelId="{5B070B8E-D153-D744-8DF2-1CC6ABAA6492}" type="pres">
      <dgm:prSet presAssocID="{3720C0F6-4EA8-3B4D-AF7E-768D34F19CE7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PA"/>
        </a:p>
      </dgm:t>
    </dgm:pt>
    <dgm:pt modelId="{AF5BA25A-5C39-1B4F-9803-B89829791B5D}" type="pres">
      <dgm:prSet presAssocID="{3720C0F6-4EA8-3B4D-AF7E-768D34F19CE7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CCFF056-2578-9B43-8756-990A184D0FB3}" type="presOf" srcId="{10A5D16A-19F1-7D4E-A56D-7FEC2C3AB221}" destId="{88F55BF6-9401-CC42-91F3-275AD5748754}" srcOrd="0" destOrd="1" presId="urn:microsoft.com/office/officeart/2005/8/layout/vList5"/>
    <dgm:cxn modelId="{3165DC68-0DAA-5B4E-BD3B-0CBB2F672D29}" srcId="{3720C0F6-4EA8-3B4D-AF7E-768D34F19CE7}" destId="{8CF43593-E9ED-484B-9006-FBD237855F9C}" srcOrd="1" destOrd="0" parTransId="{C10CBEC1-DD84-6045-B5D6-58FF5F02ED88}" sibTransId="{BAFE9277-1F54-0E41-B2A4-3078BAB65827}"/>
    <dgm:cxn modelId="{997AD662-3BEB-C346-80A1-5F25B7B79198}" srcId="{D0E4B3E0-C85C-B84F-A71D-B9AF8EF01F40}" destId="{C363C850-5803-E44E-A7AF-736537F0321D}" srcOrd="3" destOrd="0" parTransId="{C00D4EE9-FB63-E94B-8AB9-B9BEC6BE2083}" sibTransId="{406E8B01-4171-CA4D-B76B-22CD72FA1787}"/>
    <dgm:cxn modelId="{33E9BD4C-9F81-A24C-A59B-CA5BC0D642CF}" type="presOf" srcId="{C363C850-5803-E44E-A7AF-736537F0321D}" destId="{BA115A4D-5FBB-D44D-84DE-94D308CF822F}" srcOrd="0" destOrd="3" presId="urn:microsoft.com/office/officeart/2005/8/layout/vList5"/>
    <dgm:cxn modelId="{84176A48-73FC-BC4D-8D91-11F1F824EAF0}" type="presOf" srcId="{3720C0F6-4EA8-3B4D-AF7E-768D34F19CE7}" destId="{5B070B8E-D153-D744-8DF2-1CC6ABAA6492}" srcOrd="0" destOrd="0" presId="urn:microsoft.com/office/officeart/2005/8/layout/vList5"/>
    <dgm:cxn modelId="{7E10B31B-AE0E-F448-B2A9-73ADECEB4577}" srcId="{D0E4B3E0-C85C-B84F-A71D-B9AF8EF01F40}" destId="{BEDFD38D-3123-2641-AFEC-01DA1A4B60BE}" srcOrd="0" destOrd="0" parTransId="{A906C898-E498-4149-B2DC-245F8E02408D}" sibTransId="{2B58FE5F-9599-1045-B8CE-5E9B1CB66A4A}"/>
    <dgm:cxn modelId="{DF640AC0-A0E5-3D4C-87BB-AA837FFBE8BE}" type="presOf" srcId="{F1BFFEC8-D79F-9440-A500-5BFC5F734A97}" destId="{AF5BA25A-5C39-1B4F-9803-B89829791B5D}" srcOrd="0" destOrd="0" presId="urn:microsoft.com/office/officeart/2005/8/layout/vList5"/>
    <dgm:cxn modelId="{0211058B-B91B-E042-B8C0-12301EAC5654}" srcId="{223D44D3-DA35-3F4D-AB18-DD0D460C84DB}" destId="{CBE91D49-DB2D-5D4F-A8AC-103312838718}" srcOrd="2" destOrd="0" parTransId="{683FAD6D-633E-E241-9186-12FA2BEE9F85}" sibTransId="{C8C2ACFA-1F1D-2648-931A-D41CCECCDAFE}"/>
    <dgm:cxn modelId="{F6B47567-C021-8D4B-AC60-486A91E36386}" srcId="{3720C0F6-4EA8-3B4D-AF7E-768D34F19CE7}" destId="{489A07F2-56DF-DD44-A786-91A83570C740}" srcOrd="2" destOrd="0" parTransId="{49A10929-8D7C-494D-BBD8-51FC567C9E66}" sibTransId="{3C3B733C-F09C-8E45-81B7-366935A50C71}"/>
    <dgm:cxn modelId="{7E20C5F8-A295-BD41-8539-6E7FF5927D42}" type="presOf" srcId="{FBCC37D3-1C0D-0E4C-A2C0-A603AF65F6AD}" destId="{88F55BF6-9401-CC42-91F3-275AD5748754}" srcOrd="0" destOrd="0" presId="urn:microsoft.com/office/officeart/2005/8/layout/vList5"/>
    <dgm:cxn modelId="{9033C891-54D7-B24B-B07C-A49B84A7BD76}" type="presOf" srcId="{8CF43593-E9ED-484B-9006-FBD237855F9C}" destId="{AF5BA25A-5C39-1B4F-9803-B89829791B5D}" srcOrd="0" destOrd="1" presId="urn:microsoft.com/office/officeart/2005/8/layout/vList5"/>
    <dgm:cxn modelId="{94A9A187-4BDA-C140-8270-298F3C0ABCFB}" srcId="{223D44D3-DA35-3F4D-AB18-DD0D460C84DB}" destId="{FBCC37D3-1C0D-0E4C-A2C0-A603AF65F6AD}" srcOrd="0" destOrd="0" parTransId="{06FDCB9A-05A6-854D-B849-F42043A93C2F}" sibTransId="{3BC9CC94-177D-ED4A-A15A-3C8204B21F35}"/>
    <dgm:cxn modelId="{D7E5C53D-DD00-5746-A9F0-C86B6B87074B}" srcId="{223D44D3-DA35-3F4D-AB18-DD0D460C84DB}" destId="{A8657037-09B2-1A4F-8A6C-E940E6E0B870}" srcOrd="3" destOrd="0" parTransId="{08C42FF3-28E1-2549-90E8-879310CB54A3}" sibTransId="{9F553EE3-9F01-6248-9605-FC0A80CD29F2}"/>
    <dgm:cxn modelId="{39E8EEFE-6E88-6B4A-A43E-DF2F01A8ED67}" srcId="{F9850FB4-D05D-D244-9E76-5D658875C1C0}" destId="{3720C0F6-4EA8-3B4D-AF7E-768D34F19CE7}" srcOrd="2" destOrd="0" parTransId="{19FCC13B-0C8A-0245-93D5-FBE2017573C8}" sibTransId="{9D3CE31A-DBC7-A546-82AA-56E2A2D0F52F}"/>
    <dgm:cxn modelId="{CCFC03BE-C78F-A049-89D7-3F1C36E05F8D}" type="presOf" srcId="{CBE91D49-DB2D-5D4F-A8AC-103312838718}" destId="{88F55BF6-9401-CC42-91F3-275AD5748754}" srcOrd="0" destOrd="2" presId="urn:microsoft.com/office/officeart/2005/8/layout/vList5"/>
    <dgm:cxn modelId="{5C68B19F-F52C-DF40-8FF4-2BDDF3B0958A}" type="presOf" srcId="{223D44D3-DA35-3F4D-AB18-DD0D460C84DB}" destId="{8376C80C-D26A-A443-8AAB-EA2A3C3F9E9A}" srcOrd="0" destOrd="0" presId="urn:microsoft.com/office/officeart/2005/8/layout/vList5"/>
    <dgm:cxn modelId="{77F799AA-1B21-634E-9C0C-0B404D7E0AF0}" type="presOf" srcId="{489A07F2-56DF-DD44-A786-91A83570C740}" destId="{AF5BA25A-5C39-1B4F-9803-B89829791B5D}" srcOrd="0" destOrd="2" presId="urn:microsoft.com/office/officeart/2005/8/layout/vList5"/>
    <dgm:cxn modelId="{03B9F945-AD44-874D-8792-2E3011F4A4BB}" type="presOf" srcId="{BEDFD38D-3123-2641-AFEC-01DA1A4B60BE}" destId="{BA115A4D-5FBB-D44D-84DE-94D308CF822F}" srcOrd="0" destOrd="0" presId="urn:microsoft.com/office/officeart/2005/8/layout/vList5"/>
    <dgm:cxn modelId="{CC82B0BF-1829-CC47-ACD3-10FA5823710C}" srcId="{D0E4B3E0-C85C-B84F-A71D-B9AF8EF01F40}" destId="{1BBEA081-ABDA-A64A-9FAC-C231BAE557BA}" srcOrd="2" destOrd="0" parTransId="{1B1E87A3-9213-A649-B7E9-7F977BB8243B}" sibTransId="{2DC852AF-D5A5-D746-86F4-8C6380822CF2}"/>
    <dgm:cxn modelId="{0A03E359-E731-BA4A-BA0A-C062B83DCB8E}" type="presOf" srcId="{A8657037-09B2-1A4F-8A6C-E940E6E0B870}" destId="{88F55BF6-9401-CC42-91F3-275AD5748754}" srcOrd="0" destOrd="3" presId="urn:microsoft.com/office/officeart/2005/8/layout/vList5"/>
    <dgm:cxn modelId="{E99193F0-6DD9-D742-882C-2C6A5C9E11A6}" srcId="{223D44D3-DA35-3F4D-AB18-DD0D460C84DB}" destId="{10A5D16A-19F1-7D4E-A56D-7FEC2C3AB221}" srcOrd="1" destOrd="0" parTransId="{F73F3748-1529-D846-90E2-AF0925343328}" sibTransId="{AF83EAB7-E541-2D4A-8316-369E6199A9FD}"/>
    <dgm:cxn modelId="{A7E4D473-71EC-654D-9A16-B9A18AC50DD5}" srcId="{D0E4B3E0-C85C-B84F-A71D-B9AF8EF01F40}" destId="{BE4E77A4-B101-FF40-A035-05DA417BE884}" srcOrd="1" destOrd="0" parTransId="{5427CA19-344D-8B4D-ADFC-D4A0038723D4}" sibTransId="{9D574C15-7623-C54C-8578-66B938228810}"/>
    <dgm:cxn modelId="{3DA0BF75-287C-2D41-8B3A-A86AB16C2387}" type="presOf" srcId="{D0E4B3E0-C85C-B84F-A71D-B9AF8EF01F40}" destId="{B6023144-CAA8-2346-9445-95D2D10E389D}" srcOrd="0" destOrd="0" presId="urn:microsoft.com/office/officeart/2005/8/layout/vList5"/>
    <dgm:cxn modelId="{D79BBC6A-4448-F241-99EA-1CAD2D828F59}" type="presOf" srcId="{BE4E77A4-B101-FF40-A035-05DA417BE884}" destId="{BA115A4D-5FBB-D44D-84DE-94D308CF822F}" srcOrd="0" destOrd="1" presId="urn:microsoft.com/office/officeart/2005/8/layout/vList5"/>
    <dgm:cxn modelId="{8F73FBB1-6414-5444-8470-8C20A243445D}" type="presOf" srcId="{71736D1A-5801-7040-92A9-E9BC9EE58351}" destId="{AF5BA25A-5C39-1B4F-9803-B89829791B5D}" srcOrd="0" destOrd="3" presId="urn:microsoft.com/office/officeart/2005/8/layout/vList5"/>
    <dgm:cxn modelId="{A4F02B8F-CD05-4749-BC0C-34C486C7DCA7}" srcId="{3720C0F6-4EA8-3B4D-AF7E-768D34F19CE7}" destId="{71736D1A-5801-7040-92A9-E9BC9EE58351}" srcOrd="3" destOrd="0" parTransId="{89C5534C-3839-B949-9627-D16E471802C5}" sibTransId="{343F49C4-731A-4C45-ABCA-C76B832B31B5}"/>
    <dgm:cxn modelId="{158CF1E1-E1DD-CD4F-B488-5C92BA5BF110}" srcId="{F9850FB4-D05D-D244-9E76-5D658875C1C0}" destId="{D0E4B3E0-C85C-B84F-A71D-B9AF8EF01F40}" srcOrd="0" destOrd="0" parTransId="{D3403825-982F-EF4F-BB3E-849D73C514D7}" sibTransId="{76DBADFD-EFA6-DA43-AAD3-38C221B913E8}"/>
    <dgm:cxn modelId="{ADAC1E6A-FF20-544A-9150-F8B27125EE35}" type="presOf" srcId="{1BBEA081-ABDA-A64A-9FAC-C231BAE557BA}" destId="{BA115A4D-5FBB-D44D-84DE-94D308CF822F}" srcOrd="0" destOrd="2" presId="urn:microsoft.com/office/officeart/2005/8/layout/vList5"/>
    <dgm:cxn modelId="{351B6BAA-815D-9D44-829D-2A320FD3EC91}" srcId="{F9850FB4-D05D-D244-9E76-5D658875C1C0}" destId="{223D44D3-DA35-3F4D-AB18-DD0D460C84DB}" srcOrd="1" destOrd="0" parTransId="{DC78A8CE-41A8-7A4A-8582-DCADC6203E03}" sibTransId="{7D052111-D9ED-9B47-91C8-8F3CC52E19E0}"/>
    <dgm:cxn modelId="{FC85D1CC-5929-2947-9422-09119574C8BB}" type="presOf" srcId="{F9850FB4-D05D-D244-9E76-5D658875C1C0}" destId="{930B0CDA-0F45-3849-9209-CC73DA771785}" srcOrd="0" destOrd="0" presId="urn:microsoft.com/office/officeart/2005/8/layout/vList5"/>
    <dgm:cxn modelId="{0ECA39D3-5284-0B47-8D77-4F35BF0D1AFD}" srcId="{3720C0F6-4EA8-3B4D-AF7E-768D34F19CE7}" destId="{F1BFFEC8-D79F-9440-A500-5BFC5F734A97}" srcOrd="0" destOrd="0" parTransId="{BF121D2C-9EA9-0A42-B3D7-85E0F3237D9A}" sibTransId="{A282E9D4-62A4-8B4B-BDFD-432FDEEB4FF8}"/>
    <dgm:cxn modelId="{97B1D0A2-D5E9-F24D-9D5B-A24F94B8454C}" type="presParOf" srcId="{930B0CDA-0F45-3849-9209-CC73DA771785}" destId="{4475C772-DF0E-7F40-A9F7-F39D84EB2F9D}" srcOrd="0" destOrd="0" presId="urn:microsoft.com/office/officeart/2005/8/layout/vList5"/>
    <dgm:cxn modelId="{4348EAA5-2EB9-1749-B7F6-EB16697BA927}" type="presParOf" srcId="{4475C772-DF0E-7F40-A9F7-F39D84EB2F9D}" destId="{B6023144-CAA8-2346-9445-95D2D10E389D}" srcOrd="0" destOrd="0" presId="urn:microsoft.com/office/officeart/2005/8/layout/vList5"/>
    <dgm:cxn modelId="{61915EEF-E871-EF4D-BF93-3D48EA57BAF9}" type="presParOf" srcId="{4475C772-DF0E-7F40-A9F7-F39D84EB2F9D}" destId="{BA115A4D-5FBB-D44D-84DE-94D308CF822F}" srcOrd="1" destOrd="0" presId="urn:microsoft.com/office/officeart/2005/8/layout/vList5"/>
    <dgm:cxn modelId="{59CFE298-F4A3-994F-B2FD-E64F0F89783A}" type="presParOf" srcId="{930B0CDA-0F45-3849-9209-CC73DA771785}" destId="{8E9364A3-EAE9-4C47-A33C-526DCB5F4792}" srcOrd="1" destOrd="0" presId="urn:microsoft.com/office/officeart/2005/8/layout/vList5"/>
    <dgm:cxn modelId="{774EB689-3E5D-6E49-B6AD-CC6E47013036}" type="presParOf" srcId="{930B0CDA-0F45-3849-9209-CC73DA771785}" destId="{D3A7BE42-879D-4045-93FA-C23F28273862}" srcOrd="2" destOrd="0" presId="urn:microsoft.com/office/officeart/2005/8/layout/vList5"/>
    <dgm:cxn modelId="{1033EEE7-8502-3744-9582-4BA10A93D0D0}" type="presParOf" srcId="{D3A7BE42-879D-4045-93FA-C23F28273862}" destId="{8376C80C-D26A-A443-8AAB-EA2A3C3F9E9A}" srcOrd="0" destOrd="0" presId="urn:microsoft.com/office/officeart/2005/8/layout/vList5"/>
    <dgm:cxn modelId="{805E7D2B-52BA-874F-AA36-9228BB206A05}" type="presParOf" srcId="{D3A7BE42-879D-4045-93FA-C23F28273862}" destId="{88F55BF6-9401-CC42-91F3-275AD5748754}" srcOrd="1" destOrd="0" presId="urn:microsoft.com/office/officeart/2005/8/layout/vList5"/>
    <dgm:cxn modelId="{3D3815B4-B9A4-9648-9A55-6997F588D7A5}" type="presParOf" srcId="{930B0CDA-0F45-3849-9209-CC73DA771785}" destId="{81E3DBA7-040F-F245-B154-0A3026656C45}" srcOrd="3" destOrd="0" presId="urn:microsoft.com/office/officeart/2005/8/layout/vList5"/>
    <dgm:cxn modelId="{FBFEFBF0-3FDE-9C44-8043-08B228C28243}" type="presParOf" srcId="{930B0CDA-0F45-3849-9209-CC73DA771785}" destId="{85FE9FF2-2601-D641-A75A-BF5DDA75CDFA}" srcOrd="4" destOrd="0" presId="urn:microsoft.com/office/officeart/2005/8/layout/vList5"/>
    <dgm:cxn modelId="{888AFDF3-C7D6-5443-9A76-85D02DC8A229}" type="presParOf" srcId="{85FE9FF2-2601-D641-A75A-BF5DDA75CDFA}" destId="{5B070B8E-D153-D744-8DF2-1CC6ABAA6492}" srcOrd="0" destOrd="0" presId="urn:microsoft.com/office/officeart/2005/8/layout/vList5"/>
    <dgm:cxn modelId="{EC7B8B51-0464-ED44-AF5B-B46964505D74}" type="presParOf" srcId="{85FE9FF2-2601-D641-A75A-BF5DDA75CDFA}" destId="{AF5BA25A-5C39-1B4F-9803-B89829791B5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056F79-4204-564F-9BFE-15920BCB9AC3}" type="doc">
      <dgm:prSet loTypeId="urn:microsoft.com/office/officeart/2005/8/layout/cycle8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1C02F2C8-B531-B74E-9656-9F434D084D96}">
      <dgm:prSet/>
      <dgm:spPr/>
      <dgm:t>
        <a:bodyPr/>
        <a:lstStyle/>
        <a:p>
          <a:pPr rtl="0"/>
          <a:r>
            <a:rPr lang="es-ES" dirty="0" smtClean="0"/>
            <a:t>Garantizar un tratamiento ético y respetuoso</a:t>
          </a:r>
          <a:endParaRPr lang="es-ES" dirty="0"/>
        </a:p>
      </dgm:t>
    </dgm:pt>
    <dgm:pt modelId="{97371347-87CF-1C4E-BF98-C768A271F5B2}" type="parTrans" cxnId="{5EDCCEC7-2593-8C43-A177-945FA1835BCB}">
      <dgm:prSet/>
      <dgm:spPr/>
      <dgm:t>
        <a:bodyPr/>
        <a:lstStyle/>
        <a:p>
          <a:endParaRPr lang="es-ES"/>
        </a:p>
      </dgm:t>
    </dgm:pt>
    <dgm:pt modelId="{E2A08D7C-EC95-8447-A9E5-FA69D7852DF3}" type="sibTrans" cxnId="{5EDCCEC7-2593-8C43-A177-945FA1835BCB}">
      <dgm:prSet/>
      <dgm:spPr/>
      <dgm:t>
        <a:bodyPr/>
        <a:lstStyle/>
        <a:p>
          <a:endParaRPr lang="es-ES"/>
        </a:p>
      </dgm:t>
    </dgm:pt>
    <dgm:pt modelId="{441F230F-CEE9-464A-813B-56E5BE35C7C3}">
      <dgm:prSet/>
      <dgm:spPr/>
      <dgm:t>
        <a:bodyPr/>
        <a:lstStyle/>
        <a:p>
          <a:r>
            <a:rPr lang="es-ES" dirty="0" smtClean="0"/>
            <a:t>Promover la autonomía y las habilidades socio-sexuales</a:t>
          </a:r>
          <a:endParaRPr lang="es-ES" dirty="0"/>
        </a:p>
      </dgm:t>
    </dgm:pt>
    <dgm:pt modelId="{1E4326DB-71BB-6144-B944-647358271356}" type="parTrans" cxnId="{FCBB3913-5328-374D-B91E-D24BD12FABCC}">
      <dgm:prSet/>
      <dgm:spPr/>
      <dgm:t>
        <a:bodyPr/>
        <a:lstStyle/>
        <a:p>
          <a:endParaRPr lang="es-ES"/>
        </a:p>
      </dgm:t>
    </dgm:pt>
    <dgm:pt modelId="{D55414C7-D6F0-E040-966B-D7EFD4A70CC0}" type="sibTrans" cxnId="{FCBB3913-5328-374D-B91E-D24BD12FABCC}">
      <dgm:prSet/>
      <dgm:spPr/>
      <dgm:t>
        <a:bodyPr/>
        <a:lstStyle/>
        <a:p>
          <a:endParaRPr lang="es-ES"/>
        </a:p>
      </dgm:t>
    </dgm:pt>
    <dgm:pt modelId="{9CF2ADA6-35B5-464A-947D-1DE51FEB3526}">
      <dgm:prSet/>
      <dgm:spPr/>
      <dgm:t>
        <a:bodyPr/>
        <a:lstStyle/>
        <a:p>
          <a:r>
            <a:rPr lang="es-ES" dirty="0" smtClean="0"/>
            <a:t>Establecer canales de comunicación con los hijos</a:t>
          </a:r>
          <a:endParaRPr lang="es-ES" dirty="0"/>
        </a:p>
      </dgm:t>
    </dgm:pt>
    <dgm:pt modelId="{11D9B71D-CC2C-494C-82D5-2A455F6C0CA0}" type="parTrans" cxnId="{3F1BAFA0-C573-6B42-9DFB-DA629312754E}">
      <dgm:prSet/>
      <dgm:spPr/>
      <dgm:t>
        <a:bodyPr/>
        <a:lstStyle/>
        <a:p>
          <a:endParaRPr lang="es-ES"/>
        </a:p>
      </dgm:t>
    </dgm:pt>
    <dgm:pt modelId="{CC9BAD2C-0431-0043-8DA7-D80722DBEB70}" type="sibTrans" cxnId="{3F1BAFA0-C573-6B42-9DFB-DA629312754E}">
      <dgm:prSet/>
      <dgm:spPr/>
      <dgm:t>
        <a:bodyPr/>
        <a:lstStyle/>
        <a:p>
          <a:endParaRPr lang="es-ES"/>
        </a:p>
      </dgm:t>
    </dgm:pt>
    <dgm:pt modelId="{CC72669B-2F34-EE4B-AB51-3ABF0B438AF8}">
      <dgm:prSet/>
      <dgm:spPr/>
      <dgm:t>
        <a:bodyPr/>
        <a:lstStyle/>
        <a:p>
          <a:r>
            <a:rPr lang="es-ES" dirty="0" smtClean="0"/>
            <a:t>Informarse sobre la sexualidad </a:t>
          </a:r>
          <a:endParaRPr lang="es-ES" dirty="0"/>
        </a:p>
      </dgm:t>
    </dgm:pt>
    <dgm:pt modelId="{11F649F5-D0E0-1F45-90B4-2F907473B6A4}" type="parTrans" cxnId="{DFAE59DE-596B-B24F-A60B-CFFEFD100224}">
      <dgm:prSet/>
      <dgm:spPr/>
      <dgm:t>
        <a:bodyPr/>
        <a:lstStyle/>
        <a:p>
          <a:endParaRPr lang="es-ES"/>
        </a:p>
      </dgm:t>
    </dgm:pt>
    <dgm:pt modelId="{D801A944-7853-D046-8129-06CAC5A46FB7}" type="sibTrans" cxnId="{DFAE59DE-596B-B24F-A60B-CFFEFD100224}">
      <dgm:prSet/>
      <dgm:spPr/>
      <dgm:t>
        <a:bodyPr/>
        <a:lstStyle/>
        <a:p>
          <a:endParaRPr lang="es-ES"/>
        </a:p>
      </dgm:t>
    </dgm:pt>
    <dgm:pt modelId="{8F0EB83D-F8E6-1040-8959-6B6049617EA6}" type="pres">
      <dgm:prSet presAssocID="{7D056F79-4204-564F-9BFE-15920BCB9AC3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s-PA"/>
        </a:p>
      </dgm:t>
    </dgm:pt>
    <dgm:pt modelId="{0326E3DD-A8CA-994D-BE7F-E106A895085B}" type="pres">
      <dgm:prSet presAssocID="{7D056F79-4204-564F-9BFE-15920BCB9AC3}" presName="wedge1" presStyleLbl="node1" presStyleIdx="0" presStyleCnt="4"/>
      <dgm:spPr/>
      <dgm:t>
        <a:bodyPr/>
        <a:lstStyle/>
        <a:p>
          <a:endParaRPr lang="es-PA"/>
        </a:p>
      </dgm:t>
    </dgm:pt>
    <dgm:pt modelId="{008AC6AA-2E26-084B-AF42-B400AC25B46B}" type="pres">
      <dgm:prSet presAssocID="{7D056F79-4204-564F-9BFE-15920BCB9AC3}" presName="dummy1a" presStyleCnt="0"/>
      <dgm:spPr/>
    </dgm:pt>
    <dgm:pt modelId="{8C8A88CE-EAA7-5C4E-93C5-3FDE7C24B904}" type="pres">
      <dgm:prSet presAssocID="{7D056F79-4204-564F-9BFE-15920BCB9AC3}" presName="dummy1b" presStyleCnt="0"/>
      <dgm:spPr/>
    </dgm:pt>
    <dgm:pt modelId="{31711368-3608-9E46-8806-F3E4B2ABF477}" type="pres">
      <dgm:prSet presAssocID="{7D056F79-4204-564F-9BFE-15920BCB9AC3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A"/>
        </a:p>
      </dgm:t>
    </dgm:pt>
    <dgm:pt modelId="{4ACA1CAA-AED0-7341-BDF2-F12BFFB80A82}" type="pres">
      <dgm:prSet presAssocID="{7D056F79-4204-564F-9BFE-15920BCB9AC3}" presName="wedge2" presStyleLbl="node1" presStyleIdx="1" presStyleCnt="4" custLinFactNeighborX="0" custLinFactNeighborY="393"/>
      <dgm:spPr/>
      <dgm:t>
        <a:bodyPr/>
        <a:lstStyle/>
        <a:p>
          <a:endParaRPr lang="es-ES"/>
        </a:p>
      </dgm:t>
    </dgm:pt>
    <dgm:pt modelId="{726311D8-E7F1-D04D-9A3E-07DABDF1C102}" type="pres">
      <dgm:prSet presAssocID="{7D056F79-4204-564F-9BFE-15920BCB9AC3}" presName="dummy2a" presStyleCnt="0"/>
      <dgm:spPr/>
    </dgm:pt>
    <dgm:pt modelId="{04671DCB-D241-CA49-AF26-4B4A4FF57A2C}" type="pres">
      <dgm:prSet presAssocID="{7D056F79-4204-564F-9BFE-15920BCB9AC3}" presName="dummy2b" presStyleCnt="0"/>
      <dgm:spPr/>
    </dgm:pt>
    <dgm:pt modelId="{3200790D-A303-8C49-8C06-CD5D6D5F18D2}" type="pres">
      <dgm:prSet presAssocID="{7D056F79-4204-564F-9BFE-15920BCB9AC3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5F54A57-DB34-DC46-8120-C00B2B47061A}" type="pres">
      <dgm:prSet presAssocID="{7D056F79-4204-564F-9BFE-15920BCB9AC3}" presName="wedge3" presStyleLbl="node1" presStyleIdx="2" presStyleCnt="4"/>
      <dgm:spPr/>
      <dgm:t>
        <a:bodyPr/>
        <a:lstStyle/>
        <a:p>
          <a:endParaRPr lang="es-PA"/>
        </a:p>
      </dgm:t>
    </dgm:pt>
    <dgm:pt modelId="{14A3BACD-C927-0048-A354-A04E4F96A4AB}" type="pres">
      <dgm:prSet presAssocID="{7D056F79-4204-564F-9BFE-15920BCB9AC3}" presName="dummy3a" presStyleCnt="0"/>
      <dgm:spPr/>
    </dgm:pt>
    <dgm:pt modelId="{FC8D0A98-ED86-4B44-AAE8-2AF817B81EFB}" type="pres">
      <dgm:prSet presAssocID="{7D056F79-4204-564F-9BFE-15920BCB9AC3}" presName="dummy3b" presStyleCnt="0"/>
      <dgm:spPr/>
    </dgm:pt>
    <dgm:pt modelId="{BC6453AB-8BC3-F84C-A1C7-1F82917B54C4}" type="pres">
      <dgm:prSet presAssocID="{7D056F79-4204-564F-9BFE-15920BCB9AC3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A"/>
        </a:p>
      </dgm:t>
    </dgm:pt>
    <dgm:pt modelId="{3A5B4328-1B1A-584F-9B39-079845BFD59E}" type="pres">
      <dgm:prSet presAssocID="{7D056F79-4204-564F-9BFE-15920BCB9AC3}" presName="wedge4" presStyleLbl="node1" presStyleIdx="3" presStyleCnt="4"/>
      <dgm:spPr/>
      <dgm:t>
        <a:bodyPr/>
        <a:lstStyle/>
        <a:p>
          <a:endParaRPr lang="es-ES"/>
        </a:p>
      </dgm:t>
    </dgm:pt>
    <dgm:pt modelId="{84997D19-3EFE-B44E-85A8-03110A8BC18C}" type="pres">
      <dgm:prSet presAssocID="{7D056F79-4204-564F-9BFE-15920BCB9AC3}" presName="dummy4a" presStyleCnt="0"/>
      <dgm:spPr/>
    </dgm:pt>
    <dgm:pt modelId="{AC5D06BE-43D3-C64A-9AC3-62BB2A0220B9}" type="pres">
      <dgm:prSet presAssocID="{7D056F79-4204-564F-9BFE-15920BCB9AC3}" presName="dummy4b" presStyleCnt="0"/>
      <dgm:spPr/>
    </dgm:pt>
    <dgm:pt modelId="{0F0A7635-E75C-F941-B352-9240EEF4D763}" type="pres">
      <dgm:prSet presAssocID="{7D056F79-4204-564F-9BFE-15920BCB9AC3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735DCE6-F502-D94C-A0AE-D797C540AABC}" type="pres">
      <dgm:prSet presAssocID="{E2A08D7C-EC95-8447-A9E5-FA69D7852DF3}" presName="arrowWedge1" presStyleLbl="fgSibTrans2D1" presStyleIdx="0" presStyleCnt="4"/>
      <dgm:spPr/>
    </dgm:pt>
    <dgm:pt modelId="{EE0A4C4F-B786-294A-B392-7A99F7EB504D}" type="pres">
      <dgm:prSet presAssocID="{D55414C7-D6F0-E040-966B-D7EFD4A70CC0}" presName="arrowWedge2" presStyleLbl="fgSibTrans2D1" presStyleIdx="1" presStyleCnt="4"/>
      <dgm:spPr/>
    </dgm:pt>
    <dgm:pt modelId="{B943C863-66F2-724D-BBDA-FA13AD8FFF50}" type="pres">
      <dgm:prSet presAssocID="{CC9BAD2C-0431-0043-8DA7-D80722DBEB70}" presName="arrowWedge3" presStyleLbl="fgSibTrans2D1" presStyleIdx="2" presStyleCnt="4"/>
      <dgm:spPr/>
    </dgm:pt>
    <dgm:pt modelId="{8F8C64D9-5EC9-E54D-9A56-AAA7D918F971}" type="pres">
      <dgm:prSet presAssocID="{D801A944-7853-D046-8129-06CAC5A46FB7}" presName="arrowWedge4" presStyleLbl="fgSibTrans2D1" presStyleIdx="3" presStyleCnt="4"/>
      <dgm:spPr/>
    </dgm:pt>
  </dgm:ptLst>
  <dgm:cxnLst>
    <dgm:cxn modelId="{D42785D8-F5FF-4042-9634-7CBA96792E4A}" type="presOf" srcId="{CC72669B-2F34-EE4B-AB51-3ABF0B438AF8}" destId="{0F0A7635-E75C-F941-B352-9240EEF4D763}" srcOrd="1" destOrd="0" presId="urn:microsoft.com/office/officeart/2005/8/layout/cycle8"/>
    <dgm:cxn modelId="{5EDCCEC7-2593-8C43-A177-945FA1835BCB}" srcId="{7D056F79-4204-564F-9BFE-15920BCB9AC3}" destId="{1C02F2C8-B531-B74E-9656-9F434D084D96}" srcOrd="0" destOrd="0" parTransId="{97371347-87CF-1C4E-BF98-C768A271F5B2}" sibTransId="{E2A08D7C-EC95-8447-A9E5-FA69D7852DF3}"/>
    <dgm:cxn modelId="{C603D211-0B40-6E4D-9724-F13CD8E66236}" type="presOf" srcId="{1C02F2C8-B531-B74E-9656-9F434D084D96}" destId="{0326E3DD-A8CA-994D-BE7F-E106A895085B}" srcOrd="0" destOrd="0" presId="urn:microsoft.com/office/officeart/2005/8/layout/cycle8"/>
    <dgm:cxn modelId="{CF578A57-39E9-5A41-BD0D-29BEB5790EB4}" type="presOf" srcId="{1C02F2C8-B531-B74E-9656-9F434D084D96}" destId="{31711368-3608-9E46-8806-F3E4B2ABF477}" srcOrd="1" destOrd="0" presId="urn:microsoft.com/office/officeart/2005/8/layout/cycle8"/>
    <dgm:cxn modelId="{A2B07ED0-A97F-9146-B25E-DDB2D4D28C5B}" type="presOf" srcId="{7D056F79-4204-564F-9BFE-15920BCB9AC3}" destId="{8F0EB83D-F8E6-1040-8959-6B6049617EA6}" srcOrd="0" destOrd="0" presId="urn:microsoft.com/office/officeart/2005/8/layout/cycle8"/>
    <dgm:cxn modelId="{E005D087-F111-2B4E-A6F8-A81827E97477}" type="presOf" srcId="{9CF2ADA6-35B5-464A-947D-1DE51FEB3526}" destId="{25F54A57-DB34-DC46-8120-C00B2B47061A}" srcOrd="0" destOrd="0" presId="urn:microsoft.com/office/officeart/2005/8/layout/cycle8"/>
    <dgm:cxn modelId="{FCBB3913-5328-374D-B91E-D24BD12FABCC}" srcId="{7D056F79-4204-564F-9BFE-15920BCB9AC3}" destId="{441F230F-CEE9-464A-813B-56E5BE35C7C3}" srcOrd="1" destOrd="0" parTransId="{1E4326DB-71BB-6144-B944-647358271356}" sibTransId="{D55414C7-D6F0-E040-966B-D7EFD4A70CC0}"/>
    <dgm:cxn modelId="{E1B2FF16-AB34-4F49-A5B7-D7199854D63A}" type="presOf" srcId="{441F230F-CEE9-464A-813B-56E5BE35C7C3}" destId="{4ACA1CAA-AED0-7341-BDF2-F12BFFB80A82}" srcOrd="0" destOrd="0" presId="urn:microsoft.com/office/officeart/2005/8/layout/cycle8"/>
    <dgm:cxn modelId="{3F1BAFA0-C573-6B42-9DFB-DA629312754E}" srcId="{7D056F79-4204-564F-9BFE-15920BCB9AC3}" destId="{9CF2ADA6-35B5-464A-947D-1DE51FEB3526}" srcOrd="2" destOrd="0" parTransId="{11D9B71D-CC2C-494C-82D5-2A455F6C0CA0}" sibTransId="{CC9BAD2C-0431-0043-8DA7-D80722DBEB70}"/>
    <dgm:cxn modelId="{37F5CE6A-001B-8047-ADAA-5F15F20D3C59}" type="presOf" srcId="{CC72669B-2F34-EE4B-AB51-3ABF0B438AF8}" destId="{3A5B4328-1B1A-584F-9B39-079845BFD59E}" srcOrd="0" destOrd="0" presId="urn:microsoft.com/office/officeart/2005/8/layout/cycle8"/>
    <dgm:cxn modelId="{87B15A14-F9DA-4F4E-A490-2EEA3769E590}" type="presOf" srcId="{441F230F-CEE9-464A-813B-56E5BE35C7C3}" destId="{3200790D-A303-8C49-8C06-CD5D6D5F18D2}" srcOrd="1" destOrd="0" presId="urn:microsoft.com/office/officeart/2005/8/layout/cycle8"/>
    <dgm:cxn modelId="{DFAE59DE-596B-B24F-A60B-CFFEFD100224}" srcId="{7D056F79-4204-564F-9BFE-15920BCB9AC3}" destId="{CC72669B-2F34-EE4B-AB51-3ABF0B438AF8}" srcOrd="3" destOrd="0" parTransId="{11F649F5-D0E0-1F45-90B4-2F907473B6A4}" sibTransId="{D801A944-7853-D046-8129-06CAC5A46FB7}"/>
    <dgm:cxn modelId="{1F6884AA-96B7-A648-ABED-12B941953EAE}" type="presOf" srcId="{9CF2ADA6-35B5-464A-947D-1DE51FEB3526}" destId="{BC6453AB-8BC3-F84C-A1C7-1F82917B54C4}" srcOrd="1" destOrd="0" presId="urn:microsoft.com/office/officeart/2005/8/layout/cycle8"/>
    <dgm:cxn modelId="{2240E6F2-746A-5C4C-864C-203634DF8E32}" type="presParOf" srcId="{8F0EB83D-F8E6-1040-8959-6B6049617EA6}" destId="{0326E3DD-A8CA-994D-BE7F-E106A895085B}" srcOrd="0" destOrd="0" presId="urn:microsoft.com/office/officeart/2005/8/layout/cycle8"/>
    <dgm:cxn modelId="{F10F4299-7846-5E44-91F9-0935FD21690D}" type="presParOf" srcId="{8F0EB83D-F8E6-1040-8959-6B6049617EA6}" destId="{008AC6AA-2E26-084B-AF42-B400AC25B46B}" srcOrd="1" destOrd="0" presId="urn:microsoft.com/office/officeart/2005/8/layout/cycle8"/>
    <dgm:cxn modelId="{6F0F2EEF-6048-E04B-BED3-EC4DD722E33E}" type="presParOf" srcId="{8F0EB83D-F8E6-1040-8959-6B6049617EA6}" destId="{8C8A88CE-EAA7-5C4E-93C5-3FDE7C24B904}" srcOrd="2" destOrd="0" presId="urn:microsoft.com/office/officeart/2005/8/layout/cycle8"/>
    <dgm:cxn modelId="{7C152AFE-A239-3E4D-9191-E72ED29CFA86}" type="presParOf" srcId="{8F0EB83D-F8E6-1040-8959-6B6049617EA6}" destId="{31711368-3608-9E46-8806-F3E4B2ABF477}" srcOrd="3" destOrd="0" presId="urn:microsoft.com/office/officeart/2005/8/layout/cycle8"/>
    <dgm:cxn modelId="{50634E1E-0D5D-1F40-8206-3E4B8FBC2639}" type="presParOf" srcId="{8F0EB83D-F8E6-1040-8959-6B6049617EA6}" destId="{4ACA1CAA-AED0-7341-BDF2-F12BFFB80A82}" srcOrd="4" destOrd="0" presId="urn:microsoft.com/office/officeart/2005/8/layout/cycle8"/>
    <dgm:cxn modelId="{E7A30DC9-A631-434F-BF1C-20EE0DB07D6B}" type="presParOf" srcId="{8F0EB83D-F8E6-1040-8959-6B6049617EA6}" destId="{726311D8-E7F1-D04D-9A3E-07DABDF1C102}" srcOrd="5" destOrd="0" presId="urn:microsoft.com/office/officeart/2005/8/layout/cycle8"/>
    <dgm:cxn modelId="{B5D9E5E5-D197-6247-875E-94B641E37C90}" type="presParOf" srcId="{8F0EB83D-F8E6-1040-8959-6B6049617EA6}" destId="{04671DCB-D241-CA49-AF26-4B4A4FF57A2C}" srcOrd="6" destOrd="0" presId="urn:microsoft.com/office/officeart/2005/8/layout/cycle8"/>
    <dgm:cxn modelId="{ABEAEEFF-F236-8D4F-A0B3-46C9C405E47D}" type="presParOf" srcId="{8F0EB83D-F8E6-1040-8959-6B6049617EA6}" destId="{3200790D-A303-8C49-8C06-CD5D6D5F18D2}" srcOrd="7" destOrd="0" presId="urn:microsoft.com/office/officeart/2005/8/layout/cycle8"/>
    <dgm:cxn modelId="{AD6D7470-1E78-F142-8BAD-96CE4D61115D}" type="presParOf" srcId="{8F0EB83D-F8E6-1040-8959-6B6049617EA6}" destId="{25F54A57-DB34-DC46-8120-C00B2B47061A}" srcOrd="8" destOrd="0" presId="urn:microsoft.com/office/officeart/2005/8/layout/cycle8"/>
    <dgm:cxn modelId="{0D58967B-AE15-7646-950C-55F4C5312709}" type="presParOf" srcId="{8F0EB83D-F8E6-1040-8959-6B6049617EA6}" destId="{14A3BACD-C927-0048-A354-A04E4F96A4AB}" srcOrd="9" destOrd="0" presId="urn:microsoft.com/office/officeart/2005/8/layout/cycle8"/>
    <dgm:cxn modelId="{E2FEE5A2-A64C-CB46-AE8C-2FE46401D182}" type="presParOf" srcId="{8F0EB83D-F8E6-1040-8959-6B6049617EA6}" destId="{FC8D0A98-ED86-4B44-AAE8-2AF817B81EFB}" srcOrd="10" destOrd="0" presId="urn:microsoft.com/office/officeart/2005/8/layout/cycle8"/>
    <dgm:cxn modelId="{522A73D6-EF4C-5A48-BB3A-54812E5EBC1C}" type="presParOf" srcId="{8F0EB83D-F8E6-1040-8959-6B6049617EA6}" destId="{BC6453AB-8BC3-F84C-A1C7-1F82917B54C4}" srcOrd="11" destOrd="0" presId="urn:microsoft.com/office/officeart/2005/8/layout/cycle8"/>
    <dgm:cxn modelId="{CA8FE04C-931C-C841-B9E6-7FAB74920A11}" type="presParOf" srcId="{8F0EB83D-F8E6-1040-8959-6B6049617EA6}" destId="{3A5B4328-1B1A-584F-9B39-079845BFD59E}" srcOrd="12" destOrd="0" presId="urn:microsoft.com/office/officeart/2005/8/layout/cycle8"/>
    <dgm:cxn modelId="{EBB9B4DC-C5F9-D440-A3E0-A8D0684923B9}" type="presParOf" srcId="{8F0EB83D-F8E6-1040-8959-6B6049617EA6}" destId="{84997D19-3EFE-B44E-85A8-03110A8BC18C}" srcOrd="13" destOrd="0" presId="urn:microsoft.com/office/officeart/2005/8/layout/cycle8"/>
    <dgm:cxn modelId="{DCEFAE67-B0FC-7C40-8895-0A15EA9506D7}" type="presParOf" srcId="{8F0EB83D-F8E6-1040-8959-6B6049617EA6}" destId="{AC5D06BE-43D3-C64A-9AC3-62BB2A0220B9}" srcOrd="14" destOrd="0" presId="urn:microsoft.com/office/officeart/2005/8/layout/cycle8"/>
    <dgm:cxn modelId="{95FA5B67-A251-F24D-95D2-5FF9E3AE2D60}" type="presParOf" srcId="{8F0EB83D-F8E6-1040-8959-6B6049617EA6}" destId="{0F0A7635-E75C-F941-B352-9240EEF4D763}" srcOrd="15" destOrd="0" presId="urn:microsoft.com/office/officeart/2005/8/layout/cycle8"/>
    <dgm:cxn modelId="{FFBB9C14-4169-6743-811D-04A4B67FB1A1}" type="presParOf" srcId="{8F0EB83D-F8E6-1040-8959-6B6049617EA6}" destId="{8735DCE6-F502-D94C-A0AE-D797C540AABC}" srcOrd="16" destOrd="0" presId="urn:microsoft.com/office/officeart/2005/8/layout/cycle8"/>
    <dgm:cxn modelId="{8D6C16FD-0B23-0949-9457-1D4FF8517C33}" type="presParOf" srcId="{8F0EB83D-F8E6-1040-8959-6B6049617EA6}" destId="{EE0A4C4F-B786-294A-B392-7A99F7EB504D}" srcOrd="17" destOrd="0" presId="urn:microsoft.com/office/officeart/2005/8/layout/cycle8"/>
    <dgm:cxn modelId="{3835126F-FA64-7E45-83FB-A2236BAAEDF3}" type="presParOf" srcId="{8F0EB83D-F8E6-1040-8959-6B6049617EA6}" destId="{B943C863-66F2-724D-BBDA-FA13AD8FFF50}" srcOrd="18" destOrd="0" presId="urn:microsoft.com/office/officeart/2005/8/layout/cycle8"/>
    <dgm:cxn modelId="{75D84620-12CE-E146-A05D-6EB87102496F}" type="presParOf" srcId="{8F0EB83D-F8E6-1040-8959-6B6049617EA6}" destId="{8F8C64D9-5EC9-E54D-9A56-AAA7D918F971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7DACF7-4693-5448-8F83-961957EF3CC5}">
      <dsp:nvSpPr>
        <dsp:cNvPr id="0" name=""/>
        <dsp:cNvSpPr/>
      </dsp:nvSpPr>
      <dsp:spPr>
        <a:xfrm>
          <a:off x="394580" y="424"/>
          <a:ext cx="2672208" cy="16033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Función Relacional</a:t>
          </a:r>
          <a:endParaRPr lang="es-ES" sz="3200" kern="1200" dirty="0"/>
        </a:p>
      </dsp:txBody>
      <dsp:txXfrm>
        <a:off x="394580" y="424"/>
        <a:ext cx="2672208" cy="1603325"/>
      </dsp:txXfrm>
    </dsp:sp>
    <dsp:sp modelId="{60A29CB8-467D-F146-9CDB-F2342A7F77CE}">
      <dsp:nvSpPr>
        <dsp:cNvPr id="0" name=""/>
        <dsp:cNvSpPr/>
      </dsp:nvSpPr>
      <dsp:spPr>
        <a:xfrm>
          <a:off x="3334010" y="424"/>
          <a:ext cx="2672208" cy="16033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Función Recreativa</a:t>
          </a:r>
          <a:endParaRPr lang="es-ES" sz="3200" kern="1200" dirty="0"/>
        </a:p>
      </dsp:txBody>
      <dsp:txXfrm>
        <a:off x="3334010" y="424"/>
        <a:ext cx="2672208" cy="1603325"/>
      </dsp:txXfrm>
    </dsp:sp>
    <dsp:sp modelId="{B9FF115C-D647-9B41-8C82-D0C3C0EC8E60}">
      <dsp:nvSpPr>
        <dsp:cNvPr id="0" name=""/>
        <dsp:cNvSpPr/>
      </dsp:nvSpPr>
      <dsp:spPr>
        <a:xfrm>
          <a:off x="1864295" y="1870970"/>
          <a:ext cx="2672208" cy="16033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Función Reproductiva </a:t>
          </a:r>
          <a:endParaRPr lang="es-ES" sz="3200" kern="1200" dirty="0"/>
        </a:p>
      </dsp:txBody>
      <dsp:txXfrm>
        <a:off x="1864295" y="1870970"/>
        <a:ext cx="2672208" cy="16033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15A4D-5FBB-D44D-84DE-94D308CF822F}">
      <dsp:nvSpPr>
        <dsp:cNvPr id="0" name=""/>
        <dsp:cNvSpPr/>
      </dsp:nvSpPr>
      <dsp:spPr>
        <a:xfrm rot="5400000">
          <a:off x="4276252" y="-1546779"/>
          <a:ext cx="1188903" cy="4584192"/>
        </a:xfrm>
        <a:prstGeom prst="round2Same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/>
            <a:t>Masturbación en privado</a:t>
          </a:r>
          <a:endParaRPr lang="es-E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/>
            <a:t>Su conducta sexual se limita a una persona en particular</a:t>
          </a:r>
          <a:endParaRPr lang="es-ES_tradnl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/>
            <a:t>Deseo de encontrar novio/a</a:t>
          </a:r>
          <a:endParaRPr lang="es-ES_tradnl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/>
            <a:t>En los adultos, perdida gradualmente de interés por la masturbación</a:t>
          </a:r>
          <a:endParaRPr lang="es-ES_tradnl" sz="1300" kern="1200" dirty="0"/>
        </a:p>
      </dsp:txBody>
      <dsp:txXfrm rot="-5400000">
        <a:off x="2578608" y="208902"/>
        <a:ext cx="4526155" cy="1072829"/>
      </dsp:txXfrm>
    </dsp:sp>
    <dsp:sp modelId="{B6023144-CAA8-2346-9445-95D2D10E389D}">
      <dsp:nvSpPr>
        <dsp:cNvPr id="0" name=""/>
        <dsp:cNvSpPr/>
      </dsp:nvSpPr>
      <dsp:spPr>
        <a:xfrm>
          <a:off x="0" y="2251"/>
          <a:ext cx="2578608" cy="1486129"/>
        </a:xfrm>
        <a:prstGeom prst="roundRect">
          <a:avLst/>
        </a:prstGeom>
        <a:gradFill rotWithShape="0">
          <a:gsLst>
            <a:gs pos="28000">
              <a:schemeClr val="accent3">
                <a:shade val="50000"/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Funcionamiento alto </a:t>
          </a:r>
          <a:endParaRPr lang="es-ES" sz="2300" kern="1200" dirty="0"/>
        </a:p>
      </dsp:txBody>
      <dsp:txXfrm>
        <a:off x="72547" y="74798"/>
        <a:ext cx="2433514" cy="1341035"/>
      </dsp:txXfrm>
    </dsp:sp>
    <dsp:sp modelId="{88F55BF6-9401-CC42-91F3-275AD5748754}">
      <dsp:nvSpPr>
        <dsp:cNvPr id="0" name=""/>
        <dsp:cNvSpPr/>
      </dsp:nvSpPr>
      <dsp:spPr>
        <a:xfrm rot="5400000">
          <a:off x="4276252" y="13656"/>
          <a:ext cx="1188903" cy="4584192"/>
        </a:xfrm>
        <a:prstGeom prst="round2Same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/>
            <a:t>Frecuencia menor de masturbación</a:t>
          </a:r>
          <a:endParaRPr lang="es-E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/>
            <a:t>Algunos se masturban en público</a:t>
          </a:r>
          <a:endParaRPr lang="es-ES_tradnl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/>
            <a:t>Pocos usan objetos específicos</a:t>
          </a:r>
          <a:endParaRPr lang="es-ES_tradnl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/>
            <a:t>Son mas selectivos al dirigir su conducta sexual hacia otros</a:t>
          </a:r>
          <a:endParaRPr lang="es-ES_tradnl" sz="1300" kern="1200" dirty="0"/>
        </a:p>
      </dsp:txBody>
      <dsp:txXfrm rot="-5400000">
        <a:off x="2578608" y="1769338"/>
        <a:ext cx="4526155" cy="1072829"/>
      </dsp:txXfrm>
    </dsp:sp>
    <dsp:sp modelId="{8376C80C-D26A-A443-8AAB-EA2A3C3F9E9A}">
      <dsp:nvSpPr>
        <dsp:cNvPr id="0" name=""/>
        <dsp:cNvSpPr/>
      </dsp:nvSpPr>
      <dsp:spPr>
        <a:xfrm>
          <a:off x="0" y="1562688"/>
          <a:ext cx="2578608" cy="1486129"/>
        </a:xfrm>
        <a:prstGeom prst="roundRect">
          <a:avLst/>
        </a:prstGeom>
        <a:gradFill rotWithShape="0">
          <a:gsLst>
            <a:gs pos="28000">
              <a:schemeClr val="accent3">
                <a:shade val="50000"/>
                <a:hueOff val="178370"/>
                <a:satOff val="-2846"/>
                <a:lumOff val="27405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3">
                <a:shade val="50000"/>
                <a:hueOff val="178370"/>
                <a:satOff val="-2846"/>
                <a:lumOff val="27405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Funcionamiento medio</a:t>
          </a:r>
          <a:endParaRPr lang="es-ES" sz="2300" kern="1200" dirty="0"/>
        </a:p>
      </dsp:txBody>
      <dsp:txXfrm>
        <a:off x="72547" y="1635235"/>
        <a:ext cx="2433514" cy="1341035"/>
      </dsp:txXfrm>
    </dsp:sp>
    <dsp:sp modelId="{AF5BA25A-5C39-1B4F-9803-B89829791B5D}">
      <dsp:nvSpPr>
        <dsp:cNvPr id="0" name=""/>
        <dsp:cNvSpPr/>
      </dsp:nvSpPr>
      <dsp:spPr>
        <a:xfrm rot="5400000">
          <a:off x="4276252" y="1574093"/>
          <a:ext cx="1188903" cy="4584192"/>
        </a:xfrm>
        <a:prstGeom prst="round2Same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/>
            <a:t>La masturbación es la expresión mas común</a:t>
          </a:r>
          <a:endParaRPr lang="es-ES_tradnl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/>
            <a:t>Tendencia a masturbarse en publico</a:t>
          </a:r>
          <a:endParaRPr lang="es-ES_tradnl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/>
            <a:t>Algunos precisan de un objeto particular</a:t>
          </a:r>
          <a:endParaRPr lang="es-ES_tradnl" sz="1300" kern="1200" dirty="0"/>
        </a:p>
      </dsp:txBody>
      <dsp:txXfrm rot="-5400000">
        <a:off x="2578608" y="3329775"/>
        <a:ext cx="4526155" cy="1072829"/>
      </dsp:txXfrm>
    </dsp:sp>
    <dsp:sp modelId="{5B070B8E-D153-D744-8DF2-1CC6ABAA6492}">
      <dsp:nvSpPr>
        <dsp:cNvPr id="0" name=""/>
        <dsp:cNvSpPr/>
      </dsp:nvSpPr>
      <dsp:spPr>
        <a:xfrm>
          <a:off x="0" y="3123124"/>
          <a:ext cx="2578608" cy="1486129"/>
        </a:xfrm>
        <a:prstGeom prst="roundRect">
          <a:avLst/>
        </a:prstGeom>
        <a:gradFill rotWithShape="0">
          <a:gsLst>
            <a:gs pos="28000">
              <a:schemeClr val="accent3">
                <a:shade val="50000"/>
                <a:hueOff val="178370"/>
                <a:satOff val="-2846"/>
                <a:lumOff val="27405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3">
                <a:shade val="50000"/>
                <a:hueOff val="178370"/>
                <a:satOff val="-2846"/>
                <a:lumOff val="27405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Funcionamiento bajo </a:t>
          </a:r>
          <a:endParaRPr lang="es-ES" sz="2300" kern="1200" dirty="0"/>
        </a:p>
      </dsp:txBody>
      <dsp:txXfrm>
        <a:off x="72547" y="3195671"/>
        <a:ext cx="2433514" cy="13410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26E3DD-A8CA-994D-BE7F-E106A895085B}">
      <dsp:nvSpPr>
        <dsp:cNvPr id="0" name=""/>
        <dsp:cNvSpPr/>
      </dsp:nvSpPr>
      <dsp:spPr>
        <a:xfrm>
          <a:off x="1393849" y="281449"/>
          <a:ext cx="3816953" cy="3816953"/>
        </a:xfrm>
        <a:prstGeom prst="pie">
          <a:avLst>
            <a:gd name="adj1" fmla="val 1620000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Garantizar un tratamiento ético y respetuoso</a:t>
          </a:r>
          <a:endParaRPr lang="es-ES" sz="1600" kern="1200" dirty="0"/>
        </a:p>
      </dsp:txBody>
      <dsp:txXfrm>
        <a:off x="3420015" y="1072558"/>
        <a:ext cx="1408637" cy="1045118"/>
      </dsp:txXfrm>
    </dsp:sp>
    <dsp:sp modelId="{4ACA1CAA-AED0-7341-BDF2-F12BFFB80A82}">
      <dsp:nvSpPr>
        <dsp:cNvPr id="0" name=""/>
        <dsp:cNvSpPr/>
      </dsp:nvSpPr>
      <dsp:spPr>
        <a:xfrm>
          <a:off x="1393849" y="424590"/>
          <a:ext cx="3816953" cy="3816953"/>
        </a:xfrm>
        <a:prstGeom prst="pie">
          <a:avLst>
            <a:gd name="adj1" fmla="val 0"/>
            <a:gd name="adj2" fmla="val 54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Promover la autonomía y las habilidades socio-sexuales</a:t>
          </a:r>
          <a:endParaRPr lang="es-ES" sz="1600" kern="1200" dirty="0"/>
        </a:p>
      </dsp:txBody>
      <dsp:txXfrm>
        <a:off x="3420015" y="2405316"/>
        <a:ext cx="1408637" cy="1045118"/>
      </dsp:txXfrm>
    </dsp:sp>
    <dsp:sp modelId="{25F54A57-DB34-DC46-8120-C00B2B47061A}">
      <dsp:nvSpPr>
        <dsp:cNvPr id="0" name=""/>
        <dsp:cNvSpPr/>
      </dsp:nvSpPr>
      <dsp:spPr>
        <a:xfrm>
          <a:off x="1265708" y="409589"/>
          <a:ext cx="3816953" cy="3816953"/>
        </a:xfrm>
        <a:prstGeom prst="pie">
          <a:avLst>
            <a:gd name="adj1" fmla="val 5400000"/>
            <a:gd name="adj2" fmla="val 108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Establecer canales de comunicación con los hijos</a:t>
          </a:r>
          <a:endParaRPr lang="es-ES" sz="1600" kern="1200" dirty="0"/>
        </a:p>
      </dsp:txBody>
      <dsp:txXfrm>
        <a:off x="1647858" y="2390315"/>
        <a:ext cx="1408637" cy="1045118"/>
      </dsp:txXfrm>
    </dsp:sp>
    <dsp:sp modelId="{3A5B4328-1B1A-584F-9B39-079845BFD59E}">
      <dsp:nvSpPr>
        <dsp:cNvPr id="0" name=""/>
        <dsp:cNvSpPr/>
      </dsp:nvSpPr>
      <dsp:spPr>
        <a:xfrm>
          <a:off x="1265708" y="281449"/>
          <a:ext cx="3816953" cy="3816953"/>
        </a:xfrm>
        <a:prstGeom prst="pie">
          <a:avLst>
            <a:gd name="adj1" fmla="val 10800000"/>
            <a:gd name="adj2" fmla="val 162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Informarse sobre la sexualidad </a:t>
          </a:r>
          <a:endParaRPr lang="es-ES" sz="1600" kern="1200" dirty="0"/>
        </a:p>
      </dsp:txBody>
      <dsp:txXfrm>
        <a:off x="1647858" y="1072558"/>
        <a:ext cx="1408637" cy="1045118"/>
      </dsp:txXfrm>
    </dsp:sp>
    <dsp:sp modelId="{8735DCE6-F502-D94C-A0AE-D797C540AABC}">
      <dsp:nvSpPr>
        <dsp:cNvPr id="0" name=""/>
        <dsp:cNvSpPr/>
      </dsp:nvSpPr>
      <dsp:spPr>
        <a:xfrm>
          <a:off x="1157561" y="45161"/>
          <a:ext cx="4289528" cy="4289528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E0A4C4F-B786-294A-B392-7A99F7EB504D}">
      <dsp:nvSpPr>
        <dsp:cNvPr id="0" name=""/>
        <dsp:cNvSpPr/>
      </dsp:nvSpPr>
      <dsp:spPr>
        <a:xfrm>
          <a:off x="1157561" y="188302"/>
          <a:ext cx="4289528" cy="4289528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43C863-66F2-724D-BBDA-FA13AD8FFF50}">
      <dsp:nvSpPr>
        <dsp:cNvPr id="0" name=""/>
        <dsp:cNvSpPr/>
      </dsp:nvSpPr>
      <dsp:spPr>
        <a:xfrm>
          <a:off x="1029420" y="173302"/>
          <a:ext cx="4289528" cy="4289528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8C64D9-5EC9-E54D-9A56-AAA7D918F971}">
      <dsp:nvSpPr>
        <dsp:cNvPr id="0" name=""/>
        <dsp:cNvSpPr/>
      </dsp:nvSpPr>
      <dsp:spPr>
        <a:xfrm>
          <a:off x="1029420" y="45161"/>
          <a:ext cx="4289528" cy="4289528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9B6A-0BDF-F747-8B84-F3B3E577AD2F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7BEC-B5F8-B147-A183-8AE45999763E}" type="slidenum">
              <a:rPr lang="es-ES" smtClean="0"/>
              <a:t>‹#›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9B6A-0BDF-F747-8B84-F3B3E577AD2F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7BEC-B5F8-B147-A183-8AE45999763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9B6A-0BDF-F747-8B84-F3B3E577AD2F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7BEC-B5F8-B147-A183-8AE45999763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9B6A-0BDF-F747-8B84-F3B3E577AD2F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7BEC-B5F8-B147-A183-8AE45999763E}" type="slidenum">
              <a:rPr lang="es-ES" smtClean="0"/>
              <a:t>‹#›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9B6A-0BDF-F747-8B84-F3B3E577AD2F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7BEC-B5F8-B147-A183-8AE45999763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9B6A-0BDF-F747-8B84-F3B3E577AD2F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7BEC-B5F8-B147-A183-8AE45999763E}" type="slidenum">
              <a:rPr lang="es-ES" smtClean="0"/>
              <a:t>‹#›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9B6A-0BDF-F747-8B84-F3B3E577AD2F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7BEC-B5F8-B147-A183-8AE45999763E}" type="slidenum">
              <a:rPr lang="es-ES" smtClean="0"/>
              <a:t>‹#›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9B6A-0BDF-F747-8B84-F3B3E577AD2F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7BEC-B5F8-B147-A183-8AE45999763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9B6A-0BDF-F747-8B84-F3B3E577AD2F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7BEC-B5F8-B147-A183-8AE45999763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9B6A-0BDF-F747-8B84-F3B3E577AD2F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7BEC-B5F8-B147-A183-8AE45999763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9B6A-0BDF-F747-8B84-F3B3E577AD2F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7BEC-B5F8-B147-A183-8AE45999763E}" type="slidenum">
              <a:rPr lang="es-ES" smtClean="0"/>
              <a:t>‹#›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1779B6A-0BDF-F747-8B84-F3B3E577AD2F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3EC7BEC-B5F8-B147-A183-8AE45999763E}" type="slidenum">
              <a:rPr lang="es-ES" smtClean="0"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73795" y="4544291"/>
            <a:ext cx="5637010" cy="1390373"/>
          </a:xfrm>
        </p:spPr>
        <p:txBody>
          <a:bodyPr>
            <a:normAutofit fontScale="92500" lnSpcReduction="20000"/>
          </a:bodyPr>
          <a:lstStyle/>
          <a:p>
            <a:r>
              <a:rPr lang="es-ES" sz="2800" b="1" i="1" dirty="0" smtClean="0">
                <a:solidFill>
                  <a:schemeClr val="accent5"/>
                </a:solidFill>
              </a:rPr>
              <a:t>Magister: </a:t>
            </a:r>
            <a:r>
              <a:rPr lang="es-ES" sz="2800" b="1" i="1" dirty="0" err="1" smtClean="0">
                <a:solidFill>
                  <a:schemeClr val="accent5"/>
                </a:solidFill>
              </a:rPr>
              <a:t>Jennie</a:t>
            </a:r>
            <a:r>
              <a:rPr lang="es-ES" sz="2800" b="1" i="1" dirty="0" smtClean="0">
                <a:solidFill>
                  <a:schemeClr val="accent5"/>
                </a:solidFill>
              </a:rPr>
              <a:t> </a:t>
            </a:r>
            <a:r>
              <a:rPr lang="es-ES" sz="2800" b="1" i="1" dirty="0" err="1" smtClean="0">
                <a:solidFill>
                  <a:schemeClr val="accent5"/>
                </a:solidFill>
              </a:rPr>
              <a:t>Barb</a:t>
            </a:r>
            <a:endParaRPr lang="es-ES" sz="2800" b="1" i="1" dirty="0" smtClean="0">
              <a:solidFill>
                <a:schemeClr val="accent5"/>
              </a:solidFill>
            </a:endParaRPr>
          </a:p>
          <a:p>
            <a:r>
              <a:rPr lang="es-ES" sz="2800" b="1" i="1" dirty="0" smtClean="0">
                <a:solidFill>
                  <a:schemeClr val="accent5"/>
                </a:solidFill>
              </a:rPr>
              <a:t>Psicóloga</a:t>
            </a:r>
          </a:p>
          <a:p>
            <a:r>
              <a:rPr lang="es-ES" sz="2800" b="1" i="1" dirty="0" smtClean="0">
                <a:solidFill>
                  <a:schemeClr val="accent5"/>
                </a:solidFill>
              </a:rPr>
              <a:t>Terapeuta Familiar </a:t>
            </a:r>
            <a:endParaRPr lang="es-ES" sz="2800" b="1" i="1" dirty="0">
              <a:solidFill>
                <a:schemeClr val="accent5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93499" y="1399309"/>
            <a:ext cx="7175351" cy="3511207"/>
          </a:xfrm>
        </p:spPr>
        <p:txBody>
          <a:bodyPr/>
          <a:lstStyle/>
          <a:p>
            <a:r>
              <a:rPr lang="es-ES" sz="7200" dirty="0" smtClean="0">
                <a:solidFill>
                  <a:srgbClr val="800080"/>
                </a:solidFill>
              </a:rPr>
              <a:t>Autismo y Sexualidad</a:t>
            </a:r>
            <a:endParaRPr lang="es-ES" sz="7200" dirty="0">
              <a:solidFill>
                <a:srgbClr val="800080"/>
              </a:solidFill>
            </a:endParaRPr>
          </a:p>
        </p:txBody>
      </p:sp>
      <p:pic>
        <p:nvPicPr>
          <p:cNvPr id="5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160" y="4372168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0683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8037" y="4372168"/>
            <a:ext cx="7737764" cy="1143000"/>
          </a:xfrm>
        </p:spPr>
        <p:txBody>
          <a:bodyPr/>
          <a:lstStyle/>
          <a:p>
            <a:pPr marL="0" indent="0" algn="l">
              <a:buNone/>
            </a:pPr>
            <a:r>
              <a:rPr lang="es-ES" dirty="0">
                <a:solidFill>
                  <a:srgbClr val="800080"/>
                </a:solidFill>
              </a:rPr>
              <a:t>S</a:t>
            </a:r>
            <a:r>
              <a:rPr lang="es-ES" dirty="0" smtClean="0">
                <a:solidFill>
                  <a:srgbClr val="800080"/>
                </a:solidFill>
              </a:rPr>
              <a:t>exualidad y autismo</a:t>
            </a:r>
            <a:endParaRPr lang="es-ES" dirty="0">
              <a:solidFill>
                <a:srgbClr val="80008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448235" y="387927"/>
            <a:ext cx="8232589" cy="3818313"/>
          </a:xfrm>
        </p:spPr>
        <p:txBody>
          <a:bodyPr>
            <a:normAutofit fontScale="62500" lnSpcReduction="20000"/>
          </a:bodyPr>
          <a:lstStyle/>
          <a:p>
            <a:endParaRPr lang="es-ES" dirty="0" smtClean="0"/>
          </a:p>
          <a:p>
            <a:pPr algn="just"/>
            <a:r>
              <a:rPr lang="es-ES_tradnl" sz="3600" dirty="0"/>
              <a:t>Otro problema básico </a:t>
            </a:r>
            <a:r>
              <a:rPr lang="es-ES_tradnl" sz="3600" dirty="0" smtClean="0"/>
              <a:t>es </a:t>
            </a:r>
            <a:r>
              <a:rPr lang="es-ES_tradnl" sz="3600" dirty="0"/>
              <a:t>su inadecuada o total carencia de capacidad imaginativa</a:t>
            </a:r>
            <a:r>
              <a:rPr lang="es-ES_tradnl" sz="3600" dirty="0" smtClean="0"/>
              <a:t>. </a:t>
            </a:r>
            <a:r>
              <a:rPr lang="es-ES_tradnl" sz="3600" dirty="0"/>
              <a:t>La falta de capacidad para percibir y entender la expresión emocional de otras personas parece relacionada con la nula o limitada capacidad de imaginar nada en absoluto. </a:t>
            </a:r>
            <a:r>
              <a:rPr lang="es-ES_tradnl" sz="3600" dirty="0" smtClean="0"/>
              <a:t>  Esto resulta en un comportamiento  </a:t>
            </a:r>
            <a:r>
              <a:rPr lang="es-ES_tradnl" sz="3600" dirty="0"/>
              <a:t>impulsivo o una </a:t>
            </a:r>
            <a:r>
              <a:rPr lang="es-ES_tradnl" sz="3600" dirty="0" smtClean="0"/>
              <a:t>forma rígida </a:t>
            </a:r>
            <a:r>
              <a:rPr lang="es-ES_tradnl" sz="3600" dirty="0"/>
              <a:t>y previsible, incluso </a:t>
            </a:r>
            <a:r>
              <a:rPr lang="es-ES_tradnl" sz="3600" dirty="0" err="1"/>
              <a:t>ritualizada</a:t>
            </a:r>
            <a:r>
              <a:rPr lang="es-ES_tradnl" sz="3600" dirty="0"/>
              <a:t>,  de organizar sus acciones. </a:t>
            </a:r>
            <a:endParaRPr lang="es-PA" sz="3600" dirty="0"/>
          </a:p>
          <a:p>
            <a:pPr marL="45720" indent="0">
              <a:buNone/>
            </a:pPr>
            <a:r>
              <a:rPr lang="es-ES_tradnl" sz="3600" dirty="0"/>
              <a:t> </a:t>
            </a:r>
            <a:endParaRPr lang="es-PA" sz="3600" dirty="0"/>
          </a:p>
          <a:p>
            <a:pPr marL="45720" indent="0">
              <a:buNone/>
            </a:pPr>
            <a:endParaRPr lang="es-ES_tradnl" sz="3600" dirty="0" smtClean="0"/>
          </a:p>
          <a:p>
            <a:pPr marL="45720" indent="0">
              <a:buNone/>
            </a:pPr>
            <a:r>
              <a:rPr lang="es-ES_tradnl" dirty="0" smtClean="0"/>
              <a:t> </a:t>
            </a:r>
            <a:endParaRPr lang="es-PA" dirty="0"/>
          </a:p>
          <a:p>
            <a:pPr marL="45720" indent="0">
              <a:buNone/>
            </a:pPr>
            <a:r>
              <a:rPr lang="es-ES_tradnl" dirty="0"/>
              <a:t> </a:t>
            </a:r>
            <a:endParaRPr lang="es-PA" dirty="0"/>
          </a:p>
          <a:p>
            <a:endParaRPr lang="es-ES" dirty="0" smtClean="0"/>
          </a:p>
          <a:p>
            <a:pPr marL="45720" indent="0">
              <a:buNone/>
            </a:pPr>
            <a:endParaRPr lang="es-ES" dirty="0"/>
          </a:p>
        </p:txBody>
      </p:sp>
      <p:pic>
        <p:nvPicPr>
          <p:cNvPr id="4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718" y="4360356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464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235" y="4372167"/>
            <a:ext cx="7857565" cy="1557577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rgbClr val="800080"/>
                </a:solidFill>
              </a:rPr>
              <a:t>Algunos estudios sobre </a:t>
            </a:r>
            <a:br>
              <a:rPr lang="es-ES" dirty="0" smtClean="0">
                <a:solidFill>
                  <a:srgbClr val="800080"/>
                </a:solidFill>
              </a:rPr>
            </a:br>
            <a:r>
              <a:rPr lang="es-ES" dirty="0" smtClean="0">
                <a:solidFill>
                  <a:srgbClr val="800080"/>
                </a:solidFill>
              </a:rPr>
              <a:t>sexualidad y  autismo</a:t>
            </a:r>
            <a:endParaRPr lang="es-ES" dirty="0">
              <a:solidFill>
                <a:srgbClr val="80008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448235" y="387927"/>
            <a:ext cx="8232589" cy="3818313"/>
          </a:xfrm>
        </p:spPr>
        <p:txBody>
          <a:bodyPr>
            <a:normAutofit fontScale="92500" lnSpcReduction="10000"/>
          </a:bodyPr>
          <a:lstStyle/>
          <a:p>
            <a:r>
              <a:rPr lang="es-ES_tradnl" sz="3600" dirty="0"/>
              <a:t>Dewey y </a:t>
            </a:r>
            <a:r>
              <a:rPr lang="es-ES_tradnl" sz="3600" dirty="0" err="1"/>
              <a:t>Everad</a:t>
            </a:r>
            <a:r>
              <a:rPr lang="es-ES_tradnl" sz="3600" dirty="0"/>
              <a:t> en </a:t>
            </a:r>
            <a:r>
              <a:rPr lang="es-ES_tradnl" sz="3600" dirty="0" smtClean="0"/>
              <a:t>1974</a:t>
            </a:r>
            <a:endParaRPr lang="es-ES_tradnl" sz="3600" dirty="0"/>
          </a:p>
          <a:p>
            <a:r>
              <a:rPr lang="es-ES_tradnl" sz="3600" dirty="0" err="1" smtClean="0"/>
              <a:t>Gillberg</a:t>
            </a:r>
            <a:r>
              <a:rPr lang="es-ES_tradnl" sz="3600" dirty="0" smtClean="0"/>
              <a:t> en 1983</a:t>
            </a:r>
          </a:p>
          <a:p>
            <a:r>
              <a:rPr lang="es-ES_tradnl" sz="3600" dirty="0" err="1" smtClean="0"/>
              <a:t>Haracopos</a:t>
            </a:r>
            <a:r>
              <a:rPr lang="es-ES_tradnl" sz="3600" dirty="0" smtClean="0"/>
              <a:t> y </a:t>
            </a:r>
            <a:r>
              <a:rPr lang="es-ES_tradnl" sz="3600" dirty="0" err="1" smtClean="0"/>
              <a:t>Pedersen</a:t>
            </a:r>
            <a:r>
              <a:rPr lang="es-ES_tradnl" sz="3600" dirty="0" smtClean="0"/>
              <a:t> en 1992</a:t>
            </a:r>
          </a:p>
          <a:p>
            <a:endParaRPr lang="es-PA" sz="3600" dirty="0"/>
          </a:p>
          <a:p>
            <a:pPr marL="45720" indent="0">
              <a:buNone/>
            </a:pPr>
            <a:endParaRPr lang="es-ES_tradnl" sz="3600" dirty="0" smtClean="0"/>
          </a:p>
          <a:p>
            <a:pPr marL="45720" indent="0">
              <a:buNone/>
            </a:pPr>
            <a:r>
              <a:rPr lang="es-ES_tradnl" dirty="0" smtClean="0"/>
              <a:t> </a:t>
            </a:r>
            <a:endParaRPr lang="es-PA" dirty="0"/>
          </a:p>
          <a:p>
            <a:pPr marL="45720" indent="0">
              <a:buNone/>
            </a:pPr>
            <a:r>
              <a:rPr lang="es-ES_tradnl" dirty="0"/>
              <a:t> </a:t>
            </a:r>
            <a:endParaRPr lang="es-PA" dirty="0"/>
          </a:p>
          <a:p>
            <a:endParaRPr lang="es-ES" dirty="0" smtClean="0"/>
          </a:p>
          <a:p>
            <a:pPr marL="45720" indent="0">
              <a:buNone/>
            </a:pPr>
            <a:endParaRPr lang="es-ES" dirty="0"/>
          </a:p>
        </p:txBody>
      </p:sp>
      <p:pic>
        <p:nvPicPr>
          <p:cNvPr id="4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718" y="4360356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206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8352" y="160338"/>
            <a:ext cx="7782859" cy="1143000"/>
          </a:xfrm>
        </p:spPr>
        <p:txBody>
          <a:bodyPr/>
          <a:lstStyle/>
          <a:p>
            <a:r>
              <a:rPr lang="es-ES" i="1" dirty="0" err="1">
                <a:effectLst/>
              </a:rPr>
              <a:t>Haracopos</a:t>
            </a:r>
            <a:r>
              <a:rPr lang="es-ES" i="1" dirty="0">
                <a:effectLst/>
              </a:rPr>
              <a:t> and </a:t>
            </a:r>
            <a:r>
              <a:rPr lang="es-ES" i="1" dirty="0" err="1">
                <a:effectLst/>
              </a:rPr>
              <a:t>Pedersen</a:t>
            </a:r>
            <a:r>
              <a:rPr lang="es-ES" i="1" dirty="0">
                <a:effectLst/>
              </a:rPr>
              <a:t> 1992</a:t>
            </a:r>
            <a:r>
              <a:rPr lang="es-ES_tradnl" dirty="0">
                <a:effectLst/>
              </a:rPr>
              <a:t> </a:t>
            </a:r>
            <a:br>
              <a:rPr lang="es-ES_tradnl" dirty="0">
                <a:effectLst/>
              </a:rPr>
            </a:br>
            <a:endParaRPr lang="es-ES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779542412"/>
              </p:ext>
            </p:extLst>
          </p:nvPr>
        </p:nvGraphicFramePr>
        <p:xfrm>
          <a:off x="829235" y="1747838"/>
          <a:ext cx="7162800" cy="4611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6806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5056908"/>
            <a:ext cx="7162800" cy="1052947"/>
          </a:xfrm>
        </p:spPr>
        <p:txBody>
          <a:bodyPr/>
          <a:lstStyle/>
          <a:p>
            <a:pPr algn="l"/>
            <a:r>
              <a:rPr lang="es-ES" dirty="0">
                <a:solidFill>
                  <a:srgbClr val="800080"/>
                </a:solidFill>
              </a:rPr>
              <a:t>Sexualidad y autismo</a:t>
            </a:r>
            <a:endParaRPr lang="es-P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200698"/>
          </a:xfrm>
        </p:spPr>
        <p:txBody>
          <a:bodyPr>
            <a:normAutofit/>
          </a:bodyPr>
          <a:lstStyle/>
          <a:p>
            <a:r>
              <a:rPr lang="es-ES_tradnl" dirty="0" smtClean="0"/>
              <a:t>Pueden desnudarse </a:t>
            </a:r>
            <a:r>
              <a:rPr lang="es-ES_tradnl" dirty="0"/>
              <a:t>en público y, quizás, a empezar a masturbarse. </a:t>
            </a:r>
            <a:endParaRPr lang="es-ES_tradnl" dirty="0" smtClean="0"/>
          </a:p>
          <a:p>
            <a:r>
              <a:rPr lang="es-ES_tradnl" dirty="0" smtClean="0"/>
              <a:t>Pueden </a:t>
            </a:r>
            <a:r>
              <a:rPr lang="es-ES_tradnl" dirty="0"/>
              <a:t>i</a:t>
            </a:r>
            <a:r>
              <a:rPr lang="es-ES_tradnl" dirty="0" smtClean="0"/>
              <a:t>ntentar </a:t>
            </a:r>
            <a:r>
              <a:rPr lang="es-ES_tradnl" dirty="0"/>
              <a:t>tocar, besar o arrimarse a un desconocido</a:t>
            </a:r>
            <a:r>
              <a:rPr lang="es-ES_tradnl" dirty="0" smtClean="0"/>
              <a:t>.</a:t>
            </a:r>
          </a:p>
          <a:p>
            <a:r>
              <a:rPr lang="es-ES_tradnl" dirty="0" smtClean="0"/>
              <a:t>Pueden </a:t>
            </a:r>
            <a:r>
              <a:rPr lang="es-ES_tradnl" dirty="0"/>
              <a:t>sentirse igualmente atraídos por niños </a:t>
            </a:r>
            <a:r>
              <a:rPr lang="es-ES_tradnl" dirty="0" smtClean="0"/>
              <a:t>pequeños.</a:t>
            </a:r>
          </a:p>
          <a:p>
            <a:r>
              <a:rPr lang="es-ES_tradnl" dirty="0" smtClean="0"/>
              <a:t>El deseo </a:t>
            </a:r>
            <a:r>
              <a:rPr lang="es-ES_tradnl" dirty="0"/>
              <a:t>de tener un novio o una novia puede convertirse en una obsesión. </a:t>
            </a:r>
            <a:endParaRPr lang="es-PA" dirty="0"/>
          </a:p>
          <a:p>
            <a:r>
              <a:rPr lang="es-ES_tradnl" dirty="0" smtClean="0"/>
              <a:t>El rechazo puede frustrarlos </a:t>
            </a:r>
            <a:r>
              <a:rPr lang="es-ES_tradnl" dirty="0"/>
              <a:t>y resultar en una conducta agresiva o </a:t>
            </a:r>
            <a:r>
              <a:rPr lang="es-ES_tradnl" dirty="0" smtClean="0"/>
              <a:t>auto-</a:t>
            </a:r>
            <a:r>
              <a:rPr lang="es-ES_tradnl" dirty="0" err="1" smtClean="0"/>
              <a:t>mutilante</a:t>
            </a:r>
            <a:r>
              <a:rPr lang="es-ES_tradnl" dirty="0"/>
              <a:t>. </a:t>
            </a:r>
            <a:endParaRPr lang="es-PA" dirty="0"/>
          </a:p>
          <a:p>
            <a:endParaRPr lang="es-PA" dirty="0"/>
          </a:p>
        </p:txBody>
      </p:sp>
      <p:pic>
        <p:nvPicPr>
          <p:cNvPr id="4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160" y="4372168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398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7527" y="4372168"/>
            <a:ext cx="7308273" cy="1143000"/>
          </a:xfrm>
        </p:spPr>
        <p:txBody>
          <a:bodyPr/>
          <a:lstStyle/>
          <a:p>
            <a:pPr algn="l"/>
            <a:r>
              <a:rPr lang="es-ES" dirty="0">
                <a:solidFill>
                  <a:srgbClr val="800080"/>
                </a:solidFill>
              </a:rPr>
              <a:t>Sexualidad y autismo</a:t>
            </a:r>
            <a:endParaRPr lang="es-P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La conducta sexual de los autistas no es ni desviada, ni está alterada, es más bien la expresión de una inmadurez social y emocional. </a:t>
            </a:r>
            <a:endParaRPr lang="es-ES_tradnl" dirty="0" smtClean="0"/>
          </a:p>
          <a:p>
            <a:r>
              <a:rPr lang="es-ES_tradnl" dirty="0" smtClean="0"/>
              <a:t>Los </a:t>
            </a:r>
            <a:r>
              <a:rPr lang="es-ES_tradnl" dirty="0"/>
              <a:t>autistas desarrollan una conducta sexual inapropiada debido a su incapacidad para entender las normas y reglas sociales y por su incapacidad para comunicarse y establecer relaciones recíprocas. </a:t>
            </a:r>
            <a:endParaRPr lang="es-PA" dirty="0"/>
          </a:p>
        </p:txBody>
      </p:sp>
      <p:pic>
        <p:nvPicPr>
          <p:cNvPr id="4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160" y="4372168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4548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7527" y="4372168"/>
            <a:ext cx="7308273" cy="1529868"/>
          </a:xfrm>
        </p:spPr>
        <p:txBody>
          <a:bodyPr/>
          <a:lstStyle/>
          <a:p>
            <a:pPr algn="l"/>
            <a:r>
              <a:rPr lang="es-PA" dirty="0" smtClean="0">
                <a:solidFill>
                  <a:srgbClr val="800080"/>
                </a:solidFill>
              </a:rPr>
              <a:t>El autismo impacta a </a:t>
            </a:r>
            <a:br>
              <a:rPr lang="es-PA" dirty="0" smtClean="0">
                <a:solidFill>
                  <a:srgbClr val="800080"/>
                </a:solidFill>
              </a:rPr>
            </a:br>
            <a:r>
              <a:rPr lang="es-PA" dirty="0">
                <a:solidFill>
                  <a:srgbClr val="800080"/>
                </a:solidFill>
              </a:rPr>
              <a:t>l</a:t>
            </a:r>
            <a:r>
              <a:rPr lang="es-PA" dirty="0" smtClean="0">
                <a:solidFill>
                  <a:srgbClr val="800080"/>
                </a:solidFill>
              </a:rPr>
              <a:t>a familia</a:t>
            </a:r>
            <a:endParaRPr lang="es-PA" dirty="0">
              <a:solidFill>
                <a:srgbClr val="800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512618"/>
            <a:ext cx="6400800" cy="3693622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/>
              <a:t>Los padres, familiares y </a:t>
            </a:r>
            <a:r>
              <a:rPr lang="es-ES_tradnl" dirty="0" smtClean="0"/>
              <a:t>profesionales deben orientar </a:t>
            </a:r>
            <a:r>
              <a:rPr lang="es-ES_tradnl" dirty="0"/>
              <a:t>al autista </a:t>
            </a:r>
            <a:r>
              <a:rPr lang="es-ES_tradnl" dirty="0" smtClean="0"/>
              <a:t>basándose  </a:t>
            </a:r>
            <a:r>
              <a:rPr lang="es-ES_tradnl" dirty="0"/>
              <a:t>en la parte  física como </a:t>
            </a:r>
            <a:r>
              <a:rPr lang="es-ES_tradnl" dirty="0" smtClean="0"/>
              <a:t>psicológica, </a:t>
            </a:r>
            <a:r>
              <a:rPr lang="es-ES" dirty="0"/>
              <a:t>atendiendo a las necesidades reales que se </a:t>
            </a:r>
            <a:r>
              <a:rPr lang="es-ES" dirty="0" smtClean="0"/>
              <a:t>manifiesten.</a:t>
            </a:r>
            <a:endParaRPr lang="es-PA" dirty="0"/>
          </a:p>
          <a:p>
            <a:endParaRPr lang="es-PA" dirty="0"/>
          </a:p>
          <a:p>
            <a:r>
              <a:rPr lang="es-ES" dirty="0" smtClean="0"/>
              <a:t>Si </a:t>
            </a:r>
            <a:r>
              <a:rPr lang="es-ES" dirty="0"/>
              <a:t>un </a:t>
            </a:r>
            <a:r>
              <a:rPr lang="es-ES" dirty="0" smtClean="0"/>
              <a:t>autista </a:t>
            </a:r>
            <a:r>
              <a:rPr lang="es-ES" dirty="0"/>
              <a:t>muestra curiosidad por los asuntos sexuales, se le debe  suministrar los conocimientos adecuados. </a:t>
            </a:r>
            <a:endParaRPr lang="es-ES" dirty="0" smtClean="0"/>
          </a:p>
          <a:p>
            <a:pPr marL="45720" indent="0">
              <a:buNone/>
            </a:pPr>
            <a:r>
              <a:rPr lang="es-ES" dirty="0" smtClean="0"/>
              <a:t> </a:t>
            </a:r>
          </a:p>
          <a:p>
            <a:r>
              <a:rPr lang="es-ES" dirty="0" smtClean="0"/>
              <a:t>El </a:t>
            </a:r>
            <a:r>
              <a:rPr lang="es-ES" dirty="0"/>
              <a:t>padre </a:t>
            </a:r>
            <a:r>
              <a:rPr lang="es-ES" dirty="0" smtClean="0"/>
              <a:t>y la  madre se enfrentan  </a:t>
            </a:r>
            <a:r>
              <a:rPr lang="es-ES" dirty="0"/>
              <a:t>con su propia sexualidad y ser difícil de manejar.   </a:t>
            </a:r>
            <a:endParaRPr lang="es-PA" dirty="0"/>
          </a:p>
          <a:p>
            <a:endParaRPr lang="es-PA" dirty="0"/>
          </a:p>
        </p:txBody>
      </p:sp>
      <p:pic>
        <p:nvPicPr>
          <p:cNvPr id="4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160" y="4372168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378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301434846"/>
              </p:ext>
            </p:extLst>
          </p:nvPr>
        </p:nvGraphicFramePr>
        <p:xfrm>
          <a:off x="1061172" y="687293"/>
          <a:ext cx="6512511" cy="4543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793289" y="5300394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Pautas para los padres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72883" y="89048"/>
            <a:ext cx="6282764" cy="598245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s-ES_tradnl" b="1" i="1" dirty="0" smtClean="0">
                <a:solidFill>
                  <a:schemeClr val="accent1">
                    <a:lumMod val="75000"/>
                  </a:schemeClr>
                </a:solidFill>
              </a:rPr>
              <a:t>La familia con un miembro autista</a:t>
            </a:r>
            <a:endParaRPr lang="es-ES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532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xmlns:p14="http://schemas.microsoft.com/office/powerpoint/2010/main"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PA" dirty="0" smtClean="0">
                <a:solidFill>
                  <a:srgbClr val="800080"/>
                </a:solidFill>
              </a:rPr>
              <a:t>Qué hacer?</a:t>
            </a:r>
            <a:endParaRPr lang="es-PA" dirty="0">
              <a:solidFill>
                <a:srgbClr val="800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s-ES_tradnl" dirty="0"/>
              <a:t>Proteja </a:t>
            </a:r>
            <a:r>
              <a:rPr lang="es-ES_tradnl" dirty="0" smtClean="0"/>
              <a:t>al </a:t>
            </a:r>
            <a:r>
              <a:rPr lang="es-ES_tradnl" dirty="0"/>
              <a:t>autista del abuso sexual </a:t>
            </a:r>
            <a:r>
              <a:rPr lang="es-ES_tradnl" dirty="0" smtClean="0"/>
              <a:t> </a:t>
            </a:r>
            <a:endParaRPr lang="es-PA" dirty="0"/>
          </a:p>
          <a:p>
            <a:pPr lvl="0"/>
            <a:r>
              <a:rPr lang="es-ES_tradnl" dirty="0"/>
              <a:t>Enséñeles que nadie debe tocar su cuerpo. Que tienen partes </a:t>
            </a:r>
            <a:r>
              <a:rPr lang="es-ES_tradnl" dirty="0" smtClean="0"/>
              <a:t>privadas </a:t>
            </a:r>
            <a:endParaRPr lang="es-PA" dirty="0"/>
          </a:p>
          <a:p>
            <a:pPr lvl="0"/>
            <a:r>
              <a:rPr lang="es-ES_tradnl" dirty="0"/>
              <a:t>Busque  marcas y dese cuenta de conductas </a:t>
            </a:r>
            <a:r>
              <a:rPr lang="es-ES_tradnl" dirty="0" smtClean="0"/>
              <a:t>inusuales</a:t>
            </a:r>
            <a:endParaRPr lang="es-PA" dirty="0"/>
          </a:p>
          <a:p>
            <a:pPr lvl="0"/>
            <a:r>
              <a:rPr lang="es-ES_tradnl" dirty="0"/>
              <a:t>Reconozca evidencias emocionales y conductuales.</a:t>
            </a:r>
            <a:endParaRPr lang="es-PA" dirty="0"/>
          </a:p>
          <a:p>
            <a:pPr lvl="0"/>
            <a:r>
              <a:rPr lang="es-ES_tradnl" dirty="0"/>
              <a:t>Sepa que la esterilización no los protege del abuso sexual</a:t>
            </a:r>
            <a:endParaRPr lang="es-PA" dirty="0"/>
          </a:p>
          <a:p>
            <a:r>
              <a:rPr lang="es-ES_tradnl" dirty="0" smtClean="0"/>
              <a:t>Use la repetición para enseñar los conceptos</a:t>
            </a:r>
            <a:endParaRPr lang="es-PA" dirty="0"/>
          </a:p>
          <a:p>
            <a:endParaRPr lang="es-PA" dirty="0"/>
          </a:p>
        </p:txBody>
      </p:sp>
      <p:pic>
        <p:nvPicPr>
          <p:cNvPr id="4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160" y="4372168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4312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4682835"/>
            <a:ext cx="7162800" cy="1537855"/>
          </a:xfrm>
        </p:spPr>
        <p:txBody>
          <a:bodyPr/>
          <a:lstStyle/>
          <a:p>
            <a:pPr algn="l"/>
            <a:r>
              <a:rPr lang="es-ES_tradnl" sz="4800" dirty="0">
                <a:solidFill>
                  <a:srgbClr val="800080"/>
                </a:solidFill>
              </a:rPr>
              <a:t>Elabore su plan </a:t>
            </a:r>
            <a:r>
              <a:rPr lang="es-ES_tradnl" sz="4800" dirty="0" smtClean="0">
                <a:solidFill>
                  <a:srgbClr val="800080"/>
                </a:solidFill>
              </a:rPr>
              <a:t>de acción</a:t>
            </a:r>
            <a:r>
              <a:rPr lang="es-PA" sz="4400" dirty="0"/>
              <a:t/>
            </a:r>
            <a:br>
              <a:rPr lang="es-PA" sz="4400" dirty="0"/>
            </a:br>
            <a:endParaRPr lang="es-P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19"/>
            <a:ext cx="6400800" cy="3951315"/>
          </a:xfrm>
        </p:spPr>
        <p:txBody>
          <a:bodyPr>
            <a:normAutofit fontScale="62500" lnSpcReduction="20000"/>
          </a:bodyPr>
          <a:lstStyle/>
          <a:p>
            <a:pPr marL="45720" indent="0">
              <a:buNone/>
            </a:pPr>
            <a:r>
              <a:rPr lang="es-ES_tradnl" sz="2400" dirty="0"/>
              <a:t> </a:t>
            </a:r>
            <a:endParaRPr lang="es-PA" sz="2000" dirty="0"/>
          </a:p>
          <a:p>
            <a:pPr lvl="0"/>
            <a:r>
              <a:rPr lang="es-ES_tradnl" sz="2400" dirty="0"/>
              <a:t>Refuerce las conductas </a:t>
            </a:r>
            <a:r>
              <a:rPr lang="es-ES_tradnl" sz="2400" dirty="0" smtClean="0"/>
              <a:t>deseadas </a:t>
            </a:r>
          </a:p>
          <a:p>
            <a:pPr lvl="0"/>
            <a:endParaRPr lang="es-ES_tradnl" sz="2400" dirty="0" smtClean="0"/>
          </a:p>
          <a:p>
            <a:pPr lvl="0"/>
            <a:r>
              <a:rPr lang="es-ES_tradnl" sz="2400" dirty="0" smtClean="0"/>
              <a:t>Aplique </a:t>
            </a:r>
            <a:r>
              <a:rPr lang="es-ES_tradnl" sz="2400" dirty="0"/>
              <a:t>una consecuencia cuando ocurran conductas indeseadas.  El premio y el castigo inmediato son </a:t>
            </a:r>
            <a:r>
              <a:rPr lang="es-ES_tradnl" sz="2400" dirty="0" smtClean="0"/>
              <a:t>efectivos</a:t>
            </a:r>
            <a:endParaRPr lang="es-PA" sz="2000" dirty="0"/>
          </a:p>
          <a:p>
            <a:pPr marL="45720" indent="0">
              <a:buNone/>
            </a:pPr>
            <a:r>
              <a:rPr lang="es-ES_tradnl" sz="2400" dirty="0"/>
              <a:t> </a:t>
            </a:r>
            <a:endParaRPr lang="es-PA" sz="2000" dirty="0"/>
          </a:p>
          <a:p>
            <a:pPr lvl="0"/>
            <a:r>
              <a:rPr lang="es-ES_tradnl" sz="2400" dirty="0"/>
              <a:t>Enséñele como, cuando y donde manifestar conductas sexuales </a:t>
            </a:r>
            <a:endParaRPr lang="es-PA" sz="2000" dirty="0"/>
          </a:p>
          <a:p>
            <a:pPr marL="45720" indent="0">
              <a:buNone/>
            </a:pPr>
            <a:r>
              <a:rPr lang="es-ES_tradnl" sz="2400" dirty="0"/>
              <a:t> </a:t>
            </a:r>
            <a:endParaRPr lang="es-PA" sz="2000" dirty="0"/>
          </a:p>
          <a:p>
            <a:pPr lvl="0"/>
            <a:r>
              <a:rPr lang="es-ES_tradnl" sz="2400" dirty="0"/>
              <a:t>Enséñele higiene personal</a:t>
            </a:r>
            <a:endParaRPr lang="es-PA" sz="2000" dirty="0"/>
          </a:p>
          <a:p>
            <a:pPr marL="45720" indent="0">
              <a:buNone/>
            </a:pPr>
            <a:r>
              <a:rPr lang="es-ES_tradnl" sz="2400" dirty="0"/>
              <a:t> </a:t>
            </a:r>
            <a:endParaRPr lang="es-PA" sz="2000" dirty="0"/>
          </a:p>
          <a:p>
            <a:pPr lvl="0"/>
            <a:r>
              <a:rPr lang="es-ES_tradnl" sz="2400" dirty="0"/>
              <a:t>Use la oportunidad de enseñar educación sexual y prevención al enseñar la higiene </a:t>
            </a:r>
            <a:r>
              <a:rPr lang="es-ES_tradnl" sz="2400" dirty="0" smtClean="0"/>
              <a:t>personal</a:t>
            </a:r>
            <a:endParaRPr lang="es-PA" sz="2000" dirty="0"/>
          </a:p>
          <a:p>
            <a:endParaRPr lang="es-PA" sz="1800" dirty="0"/>
          </a:p>
          <a:p>
            <a:pPr lvl="0"/>
            <a:r>
              <a:rPr lang="es-ES_tradnl" sz="2400" dirty="0"/>
              <a:t>Haga que reciba educación </a:t>
            </a:r>
            <a:r>
              <a:rPr lang="es-ES_tradnl" sz="2400" dirty="0" smtClean="0"/>
              <a:t>sexual</a:t>
            </a:r>
            <a:endParaRPr lang="es-PA" sz="2000" dirty="0"/>
          </a:p>
          <a:p>
            <a:pPr marL="45720" indent="0">
              <a:buNone/>
            </a:pPr>
            <a:r>
              <a:rPr lang="es-ES_tradnl" sz="2400" dirty="0"/>
              <a:t/>
            </a:r>
            <a:br>
              <a:rPr lang="es-ES_tradnl" sz="2400" dirty="0"/>
            </a:br>
            <a:endParaRPr lang="es-PA" dirty="0"/>
          </a:p>
        </p:txBody>
      </p:sp>
      <p:pic>
        <p:nvPicPr>
          <p:cNvPr id="4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160" y="4372168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1520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PA" dirty="0" smtClean="0">
                <a:solidFill>
                  <a:srgbClr val="800080"/>
                </a:solidFill>
              </a:rPr>
              <a:t>Educación Sexual</a:t>
            </a:r>
            <a:br>
              <a:rPr lang="es-PA" dirty="0" smtClean="0">
                <a:solidFill>
                  <a:srgbClr val="800080"/>
                </a:solidFill>
              </a:rPr>
            </a:br>
            <a:r>
              <a:rPr lang="es-PA" dirty="0" smtClean="0">
                <a:solidFill>
                  <a:srgbClr val="800080"/>
                </a:solidFill>
              </a:rPr>
              <a:t>objetivos</a:t>
            </a:r>
            <a:endParaRPr lang="es-PA" dirty="0">
              <a:solidFill>
                <a:srgbClr val="800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290945"/>
            <a:ext cx="6400800" cy="3915295"/>
          </a:xfrm>
        </p:spPr>
        <p:txBody>
          <a:bodyPr/>
          <a:lstStyle/>
          <a:p>
            <a:r>
              <a:rPr lang="es-PA" dirty="0" smtClean="0"/>
              <a:t>Aceptación de su discapacidad</a:t>
            </a:r>
          </a:p>
          <a:p>
            <a:r>
              <a:rPr lang="es-PA" dirty="0" smtClean="0"/>
              <a:t>Autoestima</a:t>
            </a:r>
          </a:p>
          <a:p>
            <a:r>
              <a:rPr lang="es-PA" dirty="0" smtClean="0"/>
              <a:t>Facilitar modelos de identificación</a:t>
            </a:r>
          </a:p>
          <a:p>
            <a:r>
              <a:rPr lang="es-PA" dirty="0" smtClean="0"/>
              <a:t>Desarrollar actitudes positivas</a:t>
            </a:r>
          </a:p>
          <a:p>
            <a:r>
              <a:rPr lang="es-PA" dirty="0" smtClean="0"/>
              <a:t>Relaciones de empatía y apego</a:t>
            </a:r>
          </a:p>
          <a:p>
            <a:r>
              <a:rPr lang="es-PA" dirty="0" smtClean="0"/>
              <a:t>Habilidades sociales, relación, autonomía, respeto, responsabilidad ante la sexualidad</a:t>
            </a:r>
          </a:p>
          <a:p>
            <a:r>
              <a:rPr lang="es-PA" dirty="0" smtClean="0"/>
              <a:t>Sexualidad sin riesgos</a:t>
            </a:r>
          </a:p>
          <a:p>
            <a:r>
              <a:rPr lang="es-PA" dirty="0" smtClean="0"/>
              <a:t>Información sexual</a:t>
            </a:r>
          </a:p>
          <a:p>
            <a:endParaRPr lang="es-PA" dirty="0"/>
          </a:p>
        </p:txBody>
      </p:sp>
      <p:pic>
        <p:nvPicPr>
          <p:cNvPr id="4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160" y="4372168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213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62941" y="160020"/>
            <a:ext cx="344957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s-ES" dirty="0" smtClean="0">
                <a:solidFill>
                  <a:srgbClr val="800080"/>
                </a:solidFill>
              </a:rPr>
              <a:t>Sexualidad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702235" y="1482436"/>
            <a:ext cx="7259918" cy="4180270"/>
          </a:xfrm>
        </p:spPr>
        <p:txBody>
          <a:bodyPr>
            <a:normAutofit/>
          </a:bodyPr>
          <a:lstStyle/>
          <a:p>
            <a:r>
              <a:rPr lang="es-ES_tradnl" sz="2800" b="1" dirty="0"/>
              <a:t>¿Qué entendemos por sexualidad? </a:t>
            </a:r>
            <a:endParaRPr lang="es-PA" sz="2800" b="1" dirty="0"/>
          </a:p>
          <a:p>
            <a:pPr marL="45720" indent="0">
              <a:buNone/>
            </a:pPr>
            <a:endParaRPr lang="es-ES_tradnl" dirty="0"/>
          </a:p>
          <a:p>
            <a:pPr marL="45720" indent="0" algn="just">
              <a:buNone/>
            </a:pPr>
            <a:r>
              <a:rPr lang="es-ES_tradnl" dirty="0" smtClean="0"/>
              <a:t>La </a:t>
            </a:r>
            <a:r>
              <a:rPr lang="es-ES_tradnl" dirty="0"/>
              <a:t>sexualidad  es un componente esencial de los seres humanos, desde el nacimiento hasta la muerte, vivimos en un cuerpo sexuado, a través  del cual percibimos experimentamos sentimos  y nos relacionamos con nosotros mismos y los demás.  Es todo lo que tiene que ver con el modo en que somos hombres o  mujeres. </a:t>
            </a:r>
            <a:endParaRPr lang="es-PA" dirty="0"/>
          </a:p>
          <a:p>
            <a:endParaRPr lang="es-ES_tradnl" dirty="0" smtClean="0"/>
          </a:p>
          <a:p>
            <a:pPr marL="45720" indent="0">
              <a:buNone/>
            </a:pPr>
            <a:endParaRPr lang="es-ES_tradnl" dirty="0"/>
          </a:p>
          <a:p>
            <a:pPr marL="45720" indent="0">
              <a:buNone/>
            </a:pPr>
            <a:endParaRPr lang="es-ES" dirty="0" smtClean="0"/>
          </a:p>
        </p:txBody>
      </p:sp>
      <p:pic>
        <p:nvPicPr>
          <p:cNvPr id="4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718" y="4360356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447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PA" dirty="0" smtClean="0">
                <a:solidFill>
                  <a:srgbClr val="800080"/>
                </a:solidFill>
              </a:rPr>
              <a:t>Educación sexual</a:t>
            </a:r>
            <a:br>
              <a:rPr lang="es-PA" dirty="0" smtClean="0">
                <a:solidFill>
                  <a:srgbClr val="800080"/>
                </a:solidFill>
              </a:rPr>
            </a:br>
            <a:r>
              <a:rPr lang="es-PA" dirty="0" smtClean="0">
                <a:solidFill>
                  <a:srgbClr val="800080"/>
                </a:solidFill>
              </a:rPr>
              <a:t>temario</a:t>
            </a:r>
            <a:endParaRPr lang="es-PA" dirty="0">
              <a:solidFill>
                <a:srgbClr val="800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s-PA" dirty="0" smtClean="0"/>
              <a:t>Partes del cuerpo, cambios corporales</a:t>
            </a:r>
          </a:p>
          <a:p>
            <a:r>
              <a:rPr lang="es-PA" dirty="0" smtClean="0"/>
              <a:t>Menstruación</a:t>
            </a:r>
          </a:p>
          <a:p>
            <a:r>
              <a:rPr lang="es-PA" dirty="0" smtClean="0"/>
              <a:t>Masturbación</a:t>
            </a:r>
          </a:p>
          <a:p>
            <a:r>
              <a:rPr lang="es-PA" dirty="0" smtClean="0"/>
              <a:t>Exploración ginecológica</a:t>
            </a:r>
          </a:p>
          <a:p>
            <a:r>
              <a:rPr lang="es-PA" dirty="0" smtClean="0"/>
              <a:t>Higiene personal</a:t>
            </a:r>
          </a:p>
          <a:p>
            <a:r>
              <a:rPr lang="es-PA" dirty="0" smtClean="0"/>
              <a:t>Conducta social</a:t>
            </a:r>
          </a:p>
          <a:p>
            <a:r>
              <a:rPr lang="es-PA" dirty="0" smtClean="0"/>
              <a:t>Prevención de agresiones sexuales</a:t>
            </a:r>
          </a:p>
          <a:p>
            <a:r>
              <a:rPr lang="es-PA" dirty="0" smtClean="0"/>
              <a:t>Métodos de contracepción más comunes</a:t>
            </a:r>
            <a:endParaRPr lang="es-PA" dirty="0"/>
          </a:p>
        </p:txBody>
      </p:sp>
      <p:pic>
        <p:nvPicPr>
          <p:cNvPr id="4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160" y="4372168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4127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5112327"/>
            <a:ext cx="6512511" cy="1163781"/>
          </a:xfrm>
        </p:spPr>
        <p:txBody>
          <a:bodyPr/>
          <a:lstStyle/>
          <a:p>
            <a:pPr algn="l"/>
            <a:r>
              <a:rPr lang="es-PA" dirty="0" smtClean="0">
                <a:solidFill>
                  <a:srgbClr val="800080"/>
                </a:solidFill>
              </a:rPr>
              <a:t>Adónde queremos llegar</a:t>
            </a:r>
            <a:endParaRPr lang="es-PA" dirty="0">
              <a:solidFill>
                <a:srgbClr val="800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360217"/>
            <a:ext cx="6400800" cy="4752109"/>
          </a:xfrm>
        </p:spPr>
        <p:txBody>
          <a:bodyPr>
            <a:normAutofit lnSpcReduction="10000"/>
          </a:bodyPr>
          <a:lstStyle/>
          <a:p>
            <a:r>
              <a:rPr lang="es-PA" dirty="0" smtClean="0"/>
              <a:t>A  que viva libremente su sexualidad sin abusos</a:t>
            </a:r>
          </a:p>
          <a:p>
            <a:r>
              <a:rPr lang="es-PA" dirty="0" smtClean="0"/>
              <a:t>A reconocer sus necesidades sexuales con apoyos para su desarrollo</a:t>
            </a:r>
          </a:p>
          <a:p>
            <a:r>
              <a:rPr lang="es-PA" dirty="0" smtClean="0"/>
              <a:t>A la educación sexual </a:t>
            </a:r>
          </a:p>
          <a:p>
            <a:r>
              <a:rPr lang="es-PA" dirty="0" smtClean="0"/>
              <a:t>A la practica de una sexualidad segura y orientada</a:t>
            </a:r>
          </a:p>
          <a:p>
            <a:r>
              <a:rPr lang="es-PA" dirty="0" smtClean="0"/>
              <a:t>A una sexualidad confidencial</a:t>
            </a:r>
          </a:p>
          <a:p>
            <a:r>
              <a:rPr lang="es-PA" dirty="0" smtClean="0"/>
              <a:t>A dignidad y respeto</a:t>
            </a:r>
          </a:p>
          <a:p>
            <a:r>
              <a:rPr lang="es-PA" dirty="0" smtClean="0"/>
              <a:t>Al acceso a apoyos que permitan sexualidad satisfactoria</a:t>
            </a:r>
          </a:p>
          <a:p>
            <a:r>
              <a:rPr lang="es-PA" dirty="0" smtClean="0"/>
              <a:t>Al consejo para la reproducción y la elección del método anticonceptivo adecuado</a:t>
            </a:r>
          </a:p>
          <a:p>
            <a:endParaRPr lang="es-PA" dirty="0" smtClean="0"/>
          </a:p>
          <a:p>
            <a:endParaRPr lang="es-PA" dirty="0" smtClean="0"/>
          </a:p>
          <a:p>
            <a:endParaRPr lang="es-PA" dirty="0"/>
          </a:p>
        </p:txBody>
      </p:sp>
      <p:pic>
        <p:nvPicPr>
          <p:cNvPr id="4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160" y="4372168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6301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>
                <a:solidFill>
                  <a:srgbClr val="800080"/>
                </a:solidFill>
              </a:rPr>
              <a:t>Muchas gracias!</a:t>
            </a:r>
            <a:endParaRPr lang="es-PA" dirty="0">
              <a:solidFill>
                <a:srgbClr val="800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023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62839077"/>
              </p:ext>
            </p:extLst>
          </p:nvPr>
        </p:nvGraphicFramePr>
        <p:xfrm>
          <a:off x="1295400" y="1895302"/>
          <a:ext cx="6400800" cy="3474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n 5" descr="Simbolos-de-genero-heterosexual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718" y="4360356"/>
            <a:ext cx="1879282" cy="249764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34836" y="999944"/>
            <a:ext cx="56298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000" dirty="0"/>
              <a:t>La sexualidad humana permite  el desarrollo de tres  funciones  principales.</a:t>
            </a:r>
            <a:endParaRPr lang="es-PA" sz="2000" dirty="0"/>
          </a:p>
        </p:txBody>
      </p:sp>
    </p:spTree>
    <p:extLst>
      <p:ext uri="{BB962C8B-B14F-4D97-AF65-F5344CB8AC3E}">
        <p14:creationId xmlns:p14="http://schemas.microsoft.com/office/powerpoint/2010/main" val="2349124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Sexualidad</a:t>
            </a: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endParaRPr lang="es-ES_tradnl" dirty="0" smtClean="0"/>
          </a:p>
          <a:p>
            <a:pPr algn="just"/>
            <a:r>
              <a:rPr lang="es-ES_tradnl" dirty="0" smtClean="0"/>
              <a:t>La </a:t>
            </a:r>
            <a:r>
              <a:rPr lang="es-ES_tradnl" dirty="0"/>
              <a:t>sexualidad es parte del crecimiento orgánico y del proceso de maduración, conectado con el desarrollo del sistema nervioso, el metabolismo y la secreción de hormonas. La sexualidad se desarrolla mediante la interacción y comunicación social, mediante el contacto físico, la representación y la asimilación de las reglas y normas sociales. </a:t>
            </a:r>
            <a:endParaRPr lang="es-PA" dirty="0"/>
          </a:p>
          <a:p>
            <a:pPr marL="45720" indent="0" algn="just">
              <a:buNone/>
            </a:pPr>
            <a:r>
              <a:rPr lang="es-ES_tradnl" dirty="0"/>
              <a:t> </a:t>
            </a:r>
            <a:endParaRPr lang="es-PA" dirty="0"/>
          </a:p>
          <a:p>
            <a:pPr algn="just"/>
            <a:endParaRPr lang="es-ES_tradnl" dirty="0"/>
          </a:p>
          <a:p>
            <a:pPr algn="just"/>
            <a:r>
              <a:rPr lang="es-ES_tradnl" dirty="0" smtClean="0"/>
              <a:t>La </a:t>
            </a:r>
            <a:r>
              <a:rPr lang="es-ES_tradnl" dirty="0"/>
              <a:t>sexualidad  abarca  a la persona  en los aspectos  biológicos, psicológicos , sexuales  y emocionales, ayudando a construir su identidad como individuo</a:t>
            </a:r>
            <a:r>
              <a:rPr lang="es-ES_tradnl" dirty="0" smtClean="0"/>
              <a:t>.</a:t>
            </a:r>
          </a:p>
          <a:p>
            <a:pPr algn="just"/>
            <a:endParaRPr lang="es-ES_tradnl" dirty="0"/>
          </a:p>
          <a:p>
            <a:pPr algn="just"/>
            <a:endParaRPr lang="es-ES_tradnl" dirty="0"/>
          </a:p>
          <a:p>
            <a:endParaRPr lang="es-ES" dirty="0"/>
          </a:p>
        </p:txBody>
      </p:sp>
      <p:pic>
        <p:nvPicPr>
          <p:cNvPr id="6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718" y="4360356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3841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19"/>
            <a:ext cx="6400800" cy="503197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s-ES_tradnl" b="1" dirty="0"/>
              <a:t>E</a:t>
            </a:r>
            <a:r>
              <a:rPr lang="es-ES_tradnl" b="1" dirty="0" smtClean="0"/>
              <a:t>n </a:t>
            </a:r>
            <a:r>
              <a:rPr lang="es-ES_tradnl" b="1" dirty="0"/>
              <a:t>el contexto </a:t>
            </a:r>
            <a:r>
              <a:rPr lang="es-ES_tradnl" b="1" dirty="0" smtClean="0"/>
              <a:t>familiar: </a:t>
            </a:r>
          </a:p>
          <a:p>
            <a:pPr marL="45720" indent="0">
              <a:buNone/>
            </a:pPr>
            <a:endParaRPr lang="es-ES_tradnl" dirty="0" smtClean="0"/>
          </a:p>
          <a:p>
            <a:r>
              <a:rPr lang="es-ES_tradnl" dirty="0"/>
              <a:t>S</a:t>
            </a:r>
            <a:r>
              <a:rPr lang="es-ES_tradnl" dirty="0" smtClean="0"/>
              <a:t>obreprotección </a:t>
            </a:r>
            <a:r>
              <a:rPr lang="es-ES_tradnl" dirty="0"/>
              <a:t>por parte de los adultos</a:t>
            </a:r>
            <a:r>
              <a:rPr lang="es-ES_tradnl" dirty="0" smtClean="0"/>
              <a:t>,</a:t>
            </a:r>
          </a:p>
          <a:p>
            <a:r>
              <a:rPr lang="es-ES_tradnl" dirty="0" smtClean="0"/>
              <a:t> </a:t>
            </a:r>
            <a:r>
              <a:rPr lang="es-ES_tradnl" dirty="0"/>
              <a:t>A</a:t>
            </a:r>
            <a:r>
              <a:rPr lang="es-ES_tradnl" dirty="0" smtClean="0"/>
              <a:t>islamiento </a:t>
            </a:r>
            <a:r>
              <a:rPr lang="es-ES_tradnl" dirty="0"/>
              <a:t>y dificultad para relacionarse, tendencia a ver las conductas sexuales como perversiones, </a:t>
            </a:r>
          </a:p>
          <a:p>
            <a:r>
              <a:rPr lang="es-ES_tradnl" dirty="0"/>
              <a:t>R</a:t>
            </a:r>
            <a:r>
              <a:rPr lang="es-ES_tradnl" dirty="0" smtClean="0"/>
              <a:t>echazo </a:t>
            </a:r>
            <a:r>
              <a:rPr lang="es-ES_tradnl" dirty="0"/>
              <a:t>a la enseñanza de educación sexual y a la utilización de anticonceptivos, </a:t>
            </a:r>
            <a:endParaRPr lang="es-ES_tradnl" dirty="0" smtClean="0"/>
          </a:p>
          <a:p>
            <a:r>
              <a:rPr lang="es-ES_tradnl" dirty="0"/>
              <a:t>T</a:t>
            </a:r>
            <a:r>
              <a:rPr lang="es-ES_tradnl" dirty="0" smtClean="0"/>
              <a:t>endencia </a:t>
            </a:r>
            <a:r>
              <a:rPr lang="es-ES_tradnl" dirty="0"/>
              <a:t>a considerar delictiva cualquier conducta sexual de un adulto sin discapacidad hacia una persona con </a:t>
            </a:r>
            <a:r>
              <a:rPr lang="es-ES_tradnl" dirty="0" smtClean="0"/>
              <a:t>autismo.  </a:t>
            </a:r>
          </a:p>
          <a:p>
            <a:pPr marL="45720" indent="0">
              <a:buNone/>
            </a:pPr>
            <a:r>
              <a:rPr lang="es-ES_tradnl" dirty="0" smtClean="0"/>
              <a:t>  </a:t>
            </a:r>
            <a:endParaRPr lang="es-PA" dirty="0"/>
          </a:p>
          <a:p>
            <a:pPr marL="45720" indent="0">
              <a:buNone/>
            </a:pPr>
            <a:endParaRPr lang="es-PA" dirty="0"/>
          </a:p>
          <a:p>
            <a:pPr marL="45720" indent="0">
              <a:buNone/>
            </a:pPr>
            <a:endParaRPr lang="es-PA" dirty="0"/>
          </a:p>
        </p:txBody>
      </p:sp>
      <p:pic>
        <p:nvPicPr>
          <p:cNvPr id="4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718" y="4360356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694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668414"/>
          </a:xfrm>
        </p:spPr>
        <p:txBody>
          <a:bodyPr/>
          <a:lstStyle/>
          <a:p>
            <a:pPr algn="l"/>
            <a:r>
              <a:rPr lang="es-PA" dirty="0" smtClean="0"/>
              <a:t>Sexualidad </a:t>
            </a:r>
            <a:br>
              <a:rPr lang="es-PA" dirty="0" smtClean="0"/>
            </a:br>
            <a:r>
              <a:rPr lang="es-PA" dirty="0" smtClean="0"/>
              <a:t>y autismo</a:t>
            </a:r>
            <a:endParaRPr lang="es-P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_tradnl" dirty="0" smtClean="0"/>
              <a:t>Existen </a:t>
            </a:r>
            <a:r>
              <a:rPr lang="es-ES_tradnl" dirty="0"/>
              <a:t>mitos y falsas  ideas </a:t>
            </a:r>
            <a:r>
              <a:rPr lang="es-ES_tradnl" dirty="0" smtClean="0"/>
              <a:t> por </a:t>
            </a:r>
            <a:r>
              <a:rPr lang="es-ES_tradnl" dirty="0"/>
              <a:t>falta de información, por valores o por creencias  erróneas, hacia las personas  autistas</a:t>
            </a:r>
            <a:r>
              <a:rPr lang="es-ES_tradnl" dirty="0" smtClean="0"/>
              <a:t>.</a:t>
            </a:r>
          </a:p>
          <a:p>
            <a:pPr marL="45720" indent="0">
              <a:buNone/>
            </a:pPr>
            <a:r>
              <a:rPr lang="es-ES_tradnl" dirty="0" smtClean="0"/>
              <a:t> </a:t>
            </a:r>
            <a:r>
              <a:rPr lang="es-ES_tradnl" dirty="0"/>
              <a:t>	</a:t>
            </a:r>
            <a:endParaRPr lang="es-ES_tradnl" dirty="0" smtClean="0"/>
          </a:p>
          <a:p>
            <a:pPr lvl="1"/>
            <a:r>
              <a:rPr lang="es-ES_tradnl" dirty="0" smtClean="0"/>
              <a:t>El </a:t>
            </a:r>
            <a:r>
              <a:rPr lang="es-ES_tradnl" dirty="0"/>
              <a:t>mito sobre la inexistente o reducida necesidad </a:t>
            </a:r>
            <a:r>
              <a:rPr lang="es-ES_tradnl" dirty="0" smtClean="0"/>
              <a:t>sexual</a:t>
            </a:r>
          </a:p>
          <a:p>
            <a:pPr lvl="1"/>
            <a:r>
              <a:rPr lang="es-ES_tradnl" dirty="0" smtClean="0"/>
              <a:t>El </a:t>
            </a:r>
            <a:r>
              <a:rPr lang="es-ES_tradnl" dirty="0"/>
              <a:t>mito sobre la </a:t>
            </a:r>
            <a:r>
              <a:rPr lang="es-ES_tradnl" dirty="0" smtClean="0"/>
              <a:t>exacerbada  </a:t>
            </a:r>
            <a:r>
              <a:rPr lang="es-ES_tradnl" dirty="0"/>
              <a:t>y </a:t>
            </a:r>
            <a:r>
              <a:rPr lang="es-ES_tradnl" dirty="0" smtClean="0"/>
              <a:t>peligrosa sexualidad</a:t>
            </a:r>
          </a:p>
          <a:p>
            <a:pPr marL="365760" lvl="1" indent="0">
              <a:buNone/>
            </a:pPr>
            <a:r>
              <a:rPr lang="es-ES_tradnl" dirty="0" smtClean="0"/>
              <a:t> </a:t>
            </a:r>
            <a:r>
              <a:rPr lang="es-ES_tradnl" dirty="0"/>
              <a:t> </a:t>
            </a:r>
            <a:endParaRPr lang="es-PA" dirty="0"/>
          </a:p>
          <a:p>
            <a:r>
              <a:rPr lang="es-ES_tradnl" dirty="0"/>
              <a:t>Existe falta información sobre los problemas específicos d</a:t>
            </a:r>
            <a:r>
              <a:rPr lang="es-ES_tradnl" dirty="0" smtClean="0"/>
              <a:t>el </a:t>
            </a:r>
            <a:r>
              <a:rPr lang="es-ES_tradnl" dirty="0"/>
              <a:t>desarrollo sexual </a:t>
            </a:r>
            <a:r>
              <a:rPr lang="es-ES_tradnl" dirty="0" smtClean="0"/>
              <a:t>del autistas</a:t>
            </a:r>
            <a:r>
              <a:rPr lang="es-ES_tradnl" dirty="0"/>
              <a:t>.  </a:t>
            </a:r>
            <a:endParaRPr lang="es-ES_tradnl" dirty="0" smtClean="0"/>
          </a:p>
          <a:p>
            <a:pPr marL="45720" indent="0">
              <a:buNone/>
            </a:pPr>
            <a:endParaRPr lang="es-ES_tradnl" dirty="0" smtClean="0"/>
          </a:p>
          <a:p>
            <a:r>
              <a:rPr lang="es-ES_tradnl" dirty="0" smtClean="0"/>
              <a:t>Como </a:t>
            </a:r>
            <a:r>
              <a:rPr lang="es-ES_tradnl" dirty="0"/>
              <a:t>también </a:t>
            </a:r>
            <a:r>
              <a:rPr lang="es-ES_tradnl" dirty="0" smtClean="0"/>
              <a:t>conocimiento y experiencias </a:t>
            </a:r>
            <a:r>
              <a:rPr lang="es-ES_tradnl" dirty="0"/>
              <a:t>limitadas </a:t>
            </a:r>
            <a:r>
              <a:rPr lang="es-ES_tradnl" dirty="0" smtClean="0"/>
              <a:t>sobre el abordaje  </a:t>
            </a:r>
            <a:r>
              <a:rPr lang="es-ES_tradnl" dirty="0"/>
              <a:t>e </a:t>
            </a:r>
            <a:r>
              <a:rPr lang="es-ES_tradnl" dirty="0" smtClean="0"/>
              <a:t>intervención </a:t>
            </a:r>
            <a:r>
              <a:rPr lang="es-ES_tradnl" dirty="0"/>
              <a:t>en los problemas sexuales de este grupo de personas. </a:t>
            </a:r>
            <a:endParaRPr lang="es-PA" dirty="0"/>
          </a:p>
          <a:p>
            <a:endParaRPr lang="es-PA" dirty="0"/>
          </a:p>
        </p:txBody>
      </p:sp>
      <p:pic>
        <p:nvPicPr>
          <p:cNvPr id="4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718" y="4360356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048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145" y="4372168"/>
            <a:ext cx="7557655" cy="1143000"/>
          </a:xfrm>
        </p:spPr>
        <p:txBody>
          <a:bodyPr/>
          <a:lstStyle/>
          <a:p>
            <a:pPr algn="l"/>
            <a:r>
              <a:rPr lang="es-PA" dirty="0"/>
              <a:t>Sexualidad y autismo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_tradnl" sz="2300" dirty="0"/>
              <a:t>M</a:t>
            </a:r>
            <a:r>
              <a:rPr lang="es-ES_tradnl" sz="2300" dirty="0" smtClean="0"/>
              <a:t>uchos </a:t>
            </a:r>
            <a:r>
              <a:rPr lang="es-ES_tradnl" sz="2300" dirty="0"/>
              <a:t>autistas tienen un comportamiento sexual </a:t>
            </a:r>
            <a:r>
              <a:rPr lang="es-ES_tradnl" sz="2300" dirty="0" smtClean="0"/>
              <a:t>anormal.</a:t>
            </a:r>
          </a:p>
          <a:p>
            <a:endParaRPr lang="es-ES_tradnl" sz="2300" dirty="0" smtClean="0"/>
          </a:p>
          <a:p>
            <a:r>
              <a:rPr lang="es-ES_tradnl" sz="2300" dirty="0" smtClean="0"/>
              <a:t>Problemas para satisfacer </a:t>
            </a:r>
            <a:r>
              <a:rPr lang="es-ES_tradnl" sz="2300" dirty="0"/>
              <a:t>sus necesidades sexuales.   </a:t>
            </a:r>
            <a:endParaRPr lang="es-PA" sz="2300" dirty="0"/>
          </a:p>
          <a:p>
            <a:endParaRPr lang="es-PA" sz="2300" dirty="0"/>
          </a:p>
          <a:p>
            <a:r>
              <a:rPr lang="es-ES_tradnl" sz="2300" dirty="0"/>
              <a:t>Una conducta sexual inapropiada y los intentos de mantener contactos sexuales son a menudo fuente de tensiones con su entorno  </a:t>
            </a:r>
            <a:endParaRPr lang="es-PA" sz="2300" dirty="0"/>
          </a:p>
          <a:p>
            <a:r>
              <a:rPr lang="es-ES_tradnl" sz="2300" dirty="0"/>
              <a:t>De hecho, los problemas sexuales no resueltos pueden provocar una disminución de la calidad de vida. </a:t>
            </a:r>
            <a:endParaRPr lang="es-ES_tradnl" sz="2300" dirty="0" smtClean="0"/>
          </a:p>
          <a:p>
            <a:pPr marL="45720" indent="0">
              <a:buNone/>
            </a:pPr>
            <a:endParaRPr lang="es-ES_tradnl" sz="2300" dirty="0" smtClean="0"/>
          </a:p>
          <a:p>
            <a:r>
              <a:rPr lang="es-ES_tradnl" sz="2300" dirty="0"/>
              <a:t>L</a:t>
            </a:r>
            <a:r>
              <a:rPr lang="es-ES_tradnl" sz="2300" dirty="0" smtClean="0"/>
              <a:t>a </a:t>
            </a:r>
            <a:r>
              <a:rPr lang="es-ES_tradnl" sz="2300" dirty="0"/>
              <a:t>sexualidad  influye en </a:t>
            </a:r>
            <a:r>
              <a:rPr lang="es-ES_tradnl" sz="2300" dirty="0" smtClean="0"/>
              <a:t>sus </a:t>
            </a:r>
            <a:r>
              <a:rPr lang="es-ES_tradnl" sz="2300" dirty="0"/>
              <a:t>emociones y en </a:t>
            </a:r>
            <a:r>
              <a:rPr lang="es-ES_tradnl" sz="2300" dirty="0" smtClean="0"/>
              <a:t>su conducta</a:t>
            </a:r>
            <a:r>
              <a:rPr lang="es-ES_tradnl" dirty="0" smtClean="0"/>
              <a:t>.</a:t>
            </a:r>
          </a:p>
          <a:p>
            <a:pPr marL="45720" indent="0">
              <a:buNone/>
            </a:pPr>
            <a:r>
              <a:rPr lang="es-ES_tradnl" dirty="0"/>
              <a:t> </a:t>
            </a:r>
            <a:endParaRPr lang="es-PA" dirty="0"/>
          </a:p>
          <a:p>
            <a:endParaRPr lang="es-PA" dirty="0"/>
          </a:p>
        </p:txBody>
      </p:sp>
      <p:pic>
        <p:nvPicPr>
          <p:cNvPr id="4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718" y="4360356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512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6255" y="4372168"/>
            <a:ext cx="8139545" cy="1143000"/>
          </a:xfrm>
        </p:spPr>
        <p:txBody>
          <a:bodyPr/>
          <a:lstStyle/>
          <a:p>
            <a:pPr algn="l"/>
            <a:r>
              <a:rPr lang="es-ES" dirty="0">
                <a:solidFill>
                  <a:srgbClr val="800080"/>
                </a:solidFill>
              </a:rPr>
              <a:t>S</a:t>
            </a:r>
            <a:r>
              <a:rPr lang="es-ES" dirty="0" smtClean="0">
                <a:solidFill>
                  <a:srgbClr val="800080"/>
                </a:solidFill>
              </a:rPr>
              <a:t>exualidad y autismo</a:t>
            </a:r>
            <a:endParaRPr lang="es-ES" dirty="0">
              <a:solidFill>
                <a:srgbClr val="80008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448235" y="387927"/>
            <a:ext cx="8232589" cy="3818313"/>
          </a:xfrm>
        </p:spPr>
        <p:txBody>
          <a:bodyPr>
            <a:normAutofit fontScale="70000" lnSpcReduction="20000"/>
          </a:bodyPr>
          <a:lstStyle/>
          <a:p>
            <a:endParaRPr lang="es-ES" dirty="0" smtClean="0"/>
          </a:p>
          <a:p>
            <a:endParaRPr lang="es-ES" sz="2600" dirty="0"/>
          </a:p>
          <a:p>
            <a:r>
              <a:rPr lang="es-ES" sz="2600" dirty="0" smtClean="0"/>
              <a:t>En el autismo la </a:t>
            </a:r>
            <a:r>
              <a:rPr lang="es-ES" sz="2600" dirty="0"/>
              <a:t>sexualidad </a:t>
            </a:r>
            <a:r>
              <a:rPr lang="es-ES" sz="2600" dirty="0" smtClean="0"/>
              <a:t>fisiológica </a:t>
            </a:r>
            <a:r>
              <a:rPr lang="es-ES" sz="2600" dirty="0"/>
              <a:t>se desarrolla de manera </a:t>
            </a:r>
            <a:r>
              <a:rPr lang="es-ES" sz="2600" dirty="0" smtClean="0"/>
              <a:t>normal. </a:t>
            </a:r>
          </a:p>
          <a:p>
            <a:r>
              <a:rPr lang="es-ES_tradnl" sz="2600" dirty="0"/>
              <a:t>E</a:t>
            </a:r>
            <a:r>
              <a:rPr lang="es-ES_tradnl" sz="2600" dirty="0" smtClean="0"/>
              <a:t>xiste  </a:t>
            </a:r>
            <a:r>
              <a:rPr lang="es-ES_tradnl" sz="2600" dirty="0"/>
              <a:t>una alteración a nivel de su sentido </a:t>
            </a:r>
            <a:r>
              <a:rPr lang="es-ES_tradnl" sz="2600" dirty="0" smtClean="0"/>
              <a:t>propioceptivo. </a:t>
            </a:r>
          </a:p>
          <a:p>
            <a:r>
              <a:rPr lang="es-ES_tradnl" sz="2600" dirty="0"/>
              <a:t>E</a:t>
            </a:r>
            <a:r>
              <a:rPr lang="es-ES_tradnl" sz="2600" dirty="0" smtClean="0"/>
              <a:t>n </a:t>
            </a:r>
            <a:r>
              <a:rPr lang="es-ES_tradnl" sz="2600" dirty="0"/>
              <a:t>algunos hay una </a:t>
            </a:r>
            <a:r>
              <a:rPr lang="es-ES_tradnl" sz="2600" dirty="0" smtClean="0"/>
              <a:t>hipersensibilidad.</a:t>
            </a:r>
          </a:p>
          <a:p>
            <a:r>
              <a:rPr lang="es-ES_tradnl" sz="2600" dirty="0" smtClean="0"/>
              <a:t>Deterioro </a:t>
            </a:r>
            <a:r>
              <a:rPr lang="es-ES_tradnl" sz="2600" dirty="0"/>
              <a:t>a nivel </a:t>
            </a:r>
            <a:r>
              <a:rPr lang="es-ES_tradnl" sz="2600" dirty="0" smtClean="0"/>
              <a:t>vestibular.</a:t>
            </a:r>
          </a:p>
          <a:p>
            <a:r>
              <a:rPr lang="es-ES_tradnl" sz="2600" dirty="0" smtClean="0"/>
              <a:t>Cada </a:t>
            </a:r>
            <a:r>
              <a:rPr lang="es-ES_tradnl" sz="2600" dirty="0"/>
              <a:t>movimiento, cada sensación tiene un umbral mayor al de una persona regular, </a:t>
            </a:r>
            <a:endParaRPr lang="es-ES_tradnl" sz="2600" dirty="0" smtClean="0"/>
          </a:p>
          <a:p>
            <a:r>
              <a:rPr lang="es-ES_tradnl" sz="2600" dirty="0"/>
              <a:t>C</a:t>
            </a:r>
            <a:r>
              <a:rPr lang="es-ES_tradnl" sz="2600" dirty="0" smtClean="0"/>
              <a:t>ada </a:t>
            </a:r>
            <a:r>
              <a:rPr lang="es-ES_tradnl" sz="2600" dirty="0"/>
              <a:t>sensación es más fuerte y sin </a:t>
            </a:r>
            <a:r>
              <a:rPr lang="es-ES_tradnl" sz="2600" dirty="0" smtClean="0"/>
              <a:t>control.  </a:t>
            </a:r>
          </a:p>
          <a:p>
            <a:r>
              <a:rPr lang="es-ES_tradnl" sz="2600" dirty="0"/>
              <a:t>P</a:t>
            </a:r>
            <a:r>
              <a:rPr lang="es-ES_tradnl" sz="2600" dirty="0" smtClean="0"/>
              <a:t>uede </a:t>
            </a:r>
            <a:r>
              <a:rPr lang="es-ES_tradnl" sz="2600" dirty="0"/>
              <a:t>responder a sus estímulos sin ninguna barrera psicológica, ni social</a:t>
            </a:r>
            <a:r>
              <a:rPr lang="es-ES_tradnl" dirty="0" smtClean="0"/>
              <a:t>.</a:t>
            </a:r>
          </a:p>
          <a:p>
            <a:pPr marL="45720" indent="0">
              <a:buNone/>
            </a:pPr>
            <a:endParaRPr lang="es-PA" dirty="0"/>
          </a:p>
          <a:p>
            <a:pPr marL="45720" indent="0">
              <a:buNone/>
            </a:pPr>
            <a:r>
              <a:rPr lang="es-ES_tradnl" dirty="0"/>
              <a:t> </a:t>
            </a:r>
            <a:endParaRPr lang="es-PA" dirty="0"/>
          </a:p>
          <a:p>
            <a:endParaRPr lang="es-ES" dirty="0" smtClean="0"/>
          </a:p>
          <a:p>
            <a:pPr marL="45720" indent="0">
              <a:buNone/>
            </a:pPr>
            <a:endParaRPr lang="es-ES" dirty="0"/>
          </a:p>
        </p:txBody>
      </p:sp>
      <p:pic>
        <p:nvPicPr>
          <p:cNvPr id="4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718" y="4360356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110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1165" y="4372168"/>
            <a:ext cx="7654636" cy="1143000"/>
          </a:xfrm>
        </p:spPr>
        <p:txBody>
          <a:bodyPr/>
          <a:lstStyle/>
          <a:p>
            <a:pPr algn="l"/>
            <a:r>
              <a:rPr lang="es-ES" dirty="0">
                <a:solidFill>
                  <a:srgbClr val="800080"/>
                </a:solidFill>
              </a:rPr>
              <a:t>S</a:t>
            </a:r>
            <a:r>
              <a:rPr lang="es-ES" dirty="0" smtClean="0">
                <a:solidFill>
                  <a:srgbClr val="800080"/>
                </a:solidFill>
              </a:rPr>
              <a:t>exualidad y autismo</a:t>
            </a:r>
            <a:endParaRPr lang="es-ES" dirty="0">
              <a:solidFill>
                <a:srgbClr val="80008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448235" y="387927"/>
            <a:ext cx="8232589" cy="3818313"/>
          </a:xfrm>
        </p:spPr>
        <p:txBody>
          <a:bodyPr>
            <a:normAutofit lnSpcReduction="10000"/>
          </a:bodyPr>
          <a:lstStyle/>
          <a:p>
            <a:endParaRPr lang="es-ES" dirty="0" smtClean="0"/>
          </a:p>
          <a:p>
            <a:pPr marL="45720" indent="0">
              <a:buNone/>
            </a:pPr>
            <a:endParaRPr lang="es-ES_tradnl" sz="3600" dirty="0" smtClean="0"/>
          </a:p>
          <a:p>
            <a:pPr marL="45720" indent="0">
              <a:buNone/>
            </a:pPr>
            <a:r>
              <a:rPr lang="es-ES_tradnl" sz="3600" dirty="0" smtClean="0"/>
              <a:t>El problema primordial es </a:t>
            </a:r>
            <a:r>
              <a:rPr lang="es-ES_tradnl" sz="3600" dirty="0"/>
              <a:t>su falta de capacidad para iniciar, mantener y entender las relaciones sociales con otras personas</a:t>
            </a:r>
            <a:r>
              <a:rPr lang="es-ES_tradnl" dirty="0"/>
              <a:t>. </a:t>
            </a:r>
            <a:endParaRPr lang="es-PA" dirty="0"/>
          </a:p>
          <a:p>
            <a:pPr marL="45720" indent="0">
              <a:buNone/>
            </a:pPr>
            <a:r>
              <a:rPr lang="es-ES_tradnl" dirty="0"/>
              <a:t> </a:t>
            </a:r>
            <a:endParaRPr lang="es-PA" dirty="0"/>
          </a:p>
          <a:p>
            <a:endParaRPr lang="es-ES" dirty="0" smtClean="0"/>
          </a:p>
          <a:p>
            <a:pPr marL="45720" indent="0">
              <a:buNone/>
            </a:pPr>
            <a:endParaRPr lang="es-ES" dirty="0"/>
          </a:p>
        </p:txBody>
      </p:sp>
      <p:pic>
        <p:nvPicPr>
          <p:cNvPr id="4" name="Imagen 5" descr="Simbolos-de-genero-heterosexu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718" y="4360356"/>
            <a:ext cx="1879282" cy="249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697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stalación integra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nstalación integrada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stalación integrad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1878</TotalTime>
  <Words>938</Words>
  <Application>Microsoft Office PowerPoint</Application>
  <PresentationFormat>On-screen Show (4:3)</PresentationFormat>
  <Paragraphs>164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Instalación integrada</vt:lpstr>
      <vt:lpstr>Autismo y Sexualidad</vt:lpstr>
      <vt:lpstr>Sexualidad </vt:lpstr>
      <vt:lpstr>PowerPoint Presentation</vt:lpstr>
      <vt:lpstr>Sexualidad</vt:lpstr>
      <vt:lpstr>PowerPoint Presentation</vt:lpstr>
      <vt:lpstr>Sexualidad  y autismo</vt:lpstr>
      <vt:lpstr>Sexualidad y autismo</vt:lpstr>
      <vt:lpstr>Sexualidad y autismo</vt:lpstr>
      <vt:lpstr>Sexualidad y autismo</vt:lpstr>
      <vt:lpstr>Sexualidad y autismo</vt:lpstr>
      <vt:lpstr>Algunos estudios sobre  sexualidad y  autismo</vt:lpstr>
      <vt:lpstr>Haracopos and Pedersen 1992  </vt:lpstr>
      <vt:lpstr>Sexualidad y autismo</vt:lpstr>
      <vt:lpstr>Sexualidad y autismo</vt:lpstr>
      <vt:lpstr>El autismo impacta a  la familia</vt:lpstr>
      <vt:lpstr>Pautas para los padres</vt:lpstr>
      <vt:lpstr>Qué hacer?</vt:lpstr>
      <vt:lpstr>Elabore su plan de acción </vt:lpstr>
      <vt:lpstr>Educación Sexual objetivos</vt:lpstr>
      <vt:lpstr>Educación sexual temario</vt:lpstr>
      <vt:lpstr>Adónde queremos llegar</vt:lpstr>
      <vt:lpstr>Muchas gracias!</vt:lpstr>
    </vt:vector>
  </TitlesOfParts>
  <Company>Familia Guajardo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Autismo y Sexualidad</dc:title>
  <dc:creator>Melany Guajardo Arce</dc:creator>
  <cp:lastModifiedBy>Jennie Barb</cp:lastModifiedBy>
  <cp:revision>37</cp:revision>
  <dcterms:created xsi:type="dcterms:W3CDTF">2013-09-27T13:43:29Z</dcterms:created>
  <dcterms:modified xsi:type="dcterms:W3CDTF">2013-10-04T05:16:18Z</dcterms:modified>
</cp:coreProperties>
</file>